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1"/>
    <p:sldMasterId id="2147483686" r:id="rId2"/>
    <p:sldMasterId id="2147483699" r:id="rId3"/>
    <p:sldMasterId id="2147483721" r:id="rId4"/>
  </p:sldMasterIdLst>
  <p:notesMasterIdLst>
    <p:notesMasterId r:id="rId17"/>
  </p:notesMasterIdLst>
  <p:sldIdLst>
    <p:sldId id="567" r:id="rId5"/>
    <p:sldId id="574" r:id="rId6"/>
    <p:sldId id="575" r:id="rId7"/>
    <p:sldId id="600" r:id="rId8"/>
    <p:sldId id="601" r:id="rId9"/>
    <p:sldId id="602" r:id="rId10"/>
    <p:sldId id="606" r:id="rId11"/>
    <p:sldId id="603" r:id="rId12"/>
    <p:sldId id="604" r:id="rId13"/>
    <p:sldId id="605" r:id="rId14"/>
    <p:sldId id="607" r:id="rId15"/>
    <p:sldId id="608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75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dres Mellado Rebolledo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E01"/>
    <a:srgbClr val="E4BB0D"/>
    <a:srgbClr val="D0E3EA"/>
    <a:srgbClr val="E9F1F5"/>
    <a:srgbClr val="FFCC00"/>
    <a:srgbClr val="00CC99"/>
    <a:srgbClr val="B6DC21"/>
    <a:srgbClr val="FF2A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BB4604-E8EF-4D12-9ED0-D1FDDC87F14D}" v="300" dt="2019-09-27T14:20:57.1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01" autoAdjust="0"/>
    <p:restoredTop sz="86369" autoAdjust="0"/>
  </p:normalViewPr>
  <p:slideViewPr>
    <p:cSldViewPr snapToGrid="0" snapToObjects="1" showGuides="1">
      <p:cViewPr varScale="1">
        <p:scale>
          <a:sx n="63" d="100"/>
          <a:sy n="63" d="100"/>
        </p:scale>
        <p:origin x="252" y="68"/>
      </p:cViewPr>
      <p:guideLst>
        <p:guide orient="horz" pos="1475"/>
        <p:guide pos="3833"/>
      </p:guideLst>
    </p:cSldViewPr>
  </p:slideViewPr>
  <p:outlineViewPr>
    <p:cViewPr>
      <p:scale>
        <a:sx n="33" d="100"/>
        <a:sy n="33" d="100"/>
      </p:scale>
      <p:origin x="0" y="23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4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font" Target="fonts/font2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E3BB4604-E8EF-4D12-9ED0-D1FDDC87F14D}"/>
    <pc:docChg chg="addSld delSld modSld sldOrd">
      <pc:chgData name="" userId="" providerId="" clId="Web-{E3BB4604-E8EF-4D12-9ED0-D1FDDC87F14D}" dt="2019-09-27T14:20:57.104" v="291"/>
      <pc:docMkLst>
        <pc:docMk/>
      </pc:docMkLst>
      <pc:sldChg chg="del">
        <pc:chgData name="" userId="" providerId="" clId="Web-{E3BB4604-E8EF-4D12-9ED0-D1FDDC87F14D}" dt="2019-09-27T14:18:24.744" v="199"/>
        <pc:sldMkLst>
          <pc:docMk/>
          <pc:sldMk cId="2346317534" sldId="282"/>
        </pc:sldMkLst>
      </pc:sldChg>
      <pc:sldChg chg="del">
        <pc:chgData name="" userId="" providerId="" clId="Web-{E3BB4604-E8EF-4D12-9ED0-D1FDDC87F14D}" dt="2019-09-27T14:18:24.791" v="208"/>
        <pc:sldMkLst>
          <pc:docMk/>
          <pc:sldMk cId="3453074359" sldId="304"/>
        </pc:sldMkLst>
      </pc:sldChg>
      <pc:sldChg chg="del">
        <pc:chgData name="" userId="" providerId="" clId="Web-{E3BB4604-E8EF-4D12-9ED0-D1FDDC87F14D}" dt="2019-09-27T14:18:24.635" v="166"/>
        <pc:sldMkLst>
          <pc:docMk/>
          <pc:sldMk cId="0" sldId="309"/>
        </pc:sldMkLst>
      </pc:sldChg>
      <pc:sldChg chg="del">
        <pc:chgData name="" userId="" providerId="" clId="Web-{E3BB4604-E8EF-4D12-9ED0-D1FDDC87F14D}" dt="2019-09-27T14:18:24.713" v="194"/>
        <pc:sldMkLst>
          <pc:docMk/>
          <pc:sldMk cId="445158899" sldId="314"/>
        </pc:sldMkLst>
      </pc:sldChg>
      <pc:sldChg chg="del">
        <pc:chgData name="" userId="" providerId="" clId="Web-{E3BB4604-E8EF-4D12-9ED0-D1FDDC87F14D}" dt="2019-09-27T14:18:24.744" v="198"/>
        <pc:sldMkLst>
          <pc:docMk/>
          <pc:sldMk cId="625574474" sldId="328"/>
        </pc:sldMkLst>
      </pc:sldChg>
      <pc:sldChg chg="del">
        <pc:chgData name="" userId="" providerId="" clId="Web-{E3BB4604-E8EF-4D12-9ED0-D1FDDC87F14D}" dt="2019-09-27T14:18:24.697" v="191"/>
        <pc:sldMkLst>
          <pc:docMk/>
          <pc:sldMk cId="3440410635" sldId="330"/>
        </pc:sldMkLst>
      </pc:sldChg>
      <pc:sldChg chg="del">
        <pc:chgData name="" userId="" providerId="" clId="Web-{E3BB4604-E8EF-4D12-9ED0-D1FDDC87F14D}" dt="2019-09-27T14:18:24.729" v="197"/>
        <pc:sldMkLst>
          <pc:docMk/>
          <pc:sldMk cId="3736700085" sldId="337"/>
        </pc:sldMkLst>
      </pc:sldChg>
      <pc:sldChg chg="del">
        <pc:chgData name="" userId="" providerId="" clId="Web-{E3BB4604-E8EF-4D12-9ED0-D1FDDC87F14D}" dt="2019-09-27T14:18:24.729" v="195"/>
        <pc:sldMkLst>
          <pc:docMk/>
          <pc:sldMk cId="3945158389" sldId="339"/>
        </pc:sldMkLst>
      </pc:sldChg>
      <pc:sldChg chg="del">
        <pc:chgData name="" userId="" providerId="" clId="Web-{E3BB4604-E8EF-4D12-9ED0-D1FDDC87F14D}" dt="2019-09-27T14:18:24.713" v="193"/>
        <pc:sldMkLst>
          <pc:docMk/>
          <pc:sldMk cId="396626991" sldId="341"/>
        </pc:sldMkLst>
      </pc:sldChg>
      <pc:sldChg chg="del">
        <pc:chgData name="" userId="" providerId="" clId="Web-{E3BB4604-E8EF-4D12-9ED0-D1FDDC87F14D}" dt="2019-09-27T14:18:24.697" v="192"/>
        <pc:sldMkLst>
          <pc:docMk/>
          <pc:sldMk cId="568608848" sldId="344"/>
        </pc:sldMkLst>
      </pc:sldChg>
      <pc:sldChg chg="del">
        <pc:chgData name="" userId="" providerId="" clId="Web-{E3BB4604-E8EF-4D12-9ED0-D1FDDC87F14D}" dt="2019-09-27T14:18:24.729" v="196"/>
        <pc:sldMkLst>
          <pc:docMk/>
          <pc:sldMk cId="3585577683" sldId="348"/>
        </pc:sldMkLst>
      </pc:sldChg>
      <pc:sldChg chg="del">
        <pc:chgData name="" userId="" providerId="" clId="Web-{E3BB4604-E8EF-4D12-9ED0-D1FDDC87F14D}" dt="2019-09-27T14:18:24.791" v="209"/>
        <pc:sldMkLst>
          <pc:docMk/>
          <pc:sldMk cId="3606405289" sldId="350"/>
        </pc:sldMkLst>
      </pc:sldChg>
      <pc:sldChg chg="del">
        <pc:chgData name="" userId="" providerId="" clId="Web-{E3BB4604-E8EF-4D12-9ED0-D1FDDC87F14D}" dt="2019-09-27T14:18:24.682" v="190"/>
        <pc:sldMkLst>
          <pc:docMk/>
          <pc:sldMk cId="807744976" sldId="352"/>
        </pc:sldMkLst>
      </pc:sldChg>
      <pc:sldChg chg="del">
        <pc:chgData name="" userId="" providerId="" clId="Web-{E3BB4604-E8EF-4D12-9ED0-D1FDDC87F14D}" dt="2019-09-27T14:18:24.682" v="186"/>
        <pc:sldMkLst>
          <pc:docMk/>
          <pc:sldMk cId="0" sldId="367"/>
        </pc:sldMkLst>
      </pc:sldChg>
      <pc:sldChg chg="del">
        <pc:chgData name="" userId="" providerId="" clId="Web-{E3BB4604-E8EF-4D12-9ED0-D1FDDC87F14D}" dt="2019-09-27T14:18:24.682" v="187"/>
        <pc:sldMkLst>
          <pc:docMk/>
          <pc:sldMk cId="0" sldId="370"/>
        </pc:sldMkLst>
      </pc:sldChg>
      <pc:sldChg chg="del">
        <pc:chgData name="" userId="" providerId="" clId="Web-{E3BB4604-E8EF-4D12-9ED0-D1FDDC87F14D}" dt="2019-09-27T14:18:24.807" v="210"/>
        <pc:sldMkLst>
          <pc:docMk/>
          <pc:sldMk cId="96838493" sldId="383"/>
        </pc:sldMkLst>
      </pc:sldChg>
      <pc:sldChg chg="del">
        <pc:chgData name="" userId="" providerId="" clId="Web-{E3BB4604-E8EF-4D12-9ED0-D1FDDC87F14D}" dt="2019-09-27T14:18:24.760" v="206"/>
        <pc:sldMkLst>
          <pc:docMk/>
          <pc:sldMk cId="1686237334" sldId="388"/>
        </pc:sldMkLst>
      </pc:sldChg>
      <pc:sldChg chg="del">
        <pc:chgData name="" userId="" providerId="" clId="Web-{E3BB4604-E8EF-4D12-9ED0-D1FDDC87F14D}" dt="2019-09-27T14:18:24.650" v="179"/>
        <pc:sldMkLst>
          <pc:docMk/>
          <pc:sldMk cId="0" sldId="406"/>
        </pc:sldMkLst>
      </pc:sldChg>
      <pc:sldChg chg="del">
        <pc:chgData name="" userId="" providerId="" clId="Web-{E3BB4604-E8EF-4D12-9ED0-D1FDDC87F14D}" dt="2019-09-27T14:18:24.791" v="207"/>
        <pc:sldMkLst>
          <pc:docMk/>
          <pc:sldMk cId="2897494824" sldId="423"/>
        </pc:sldMkLst>
      </pc:sldChg>
      <pc:sldChg chg="del">
        <pc:chgData name="" userId="" providerId="" clId="Web-{E3BB4604-E8EF-4D12-9ED0-D1FDDC87F14D}" dt="2019-09-27T14:18:24.650" v="170"/>
        <pc:sldMkLst>
          <pc:docMk/>
          <pc:sldMk cId="0" sldId="424"/>
        </pc:sldMkLst>
      </pc:sldChg>
      <pc:sldChg chg="del">
        <pc:chgData name="" userId="" providerId="" clId="Web-{E3BB4604-E8EF-4D12-9ED0-D1FDDC87F14D}" dt="2019-09-27T14:18:24.650" v="169"/>
        <pc:sldMkLst>
          <pc:docMk/>
          <pc:sldMk cId="0" sldId="425"/>
        </pc:sldMkLst>
      </pc:sldChg>
      <pc:sldChg chg="del">
        <pc:chgData name="" userId="" providerId="" clId="Web-{E3BB4604-E8EF-4D12-9ED0-D1FDDC87F14D}" dt="2019-09-27T14:18:24.744" v="205"/>
        <pc:sldMkLst>
          <pc:docMk/>
          <pc:sldMk cId="372195466" sldId="467"/>
        </pc:sldMkLst>
      </pc:sldChg>
      <pc:sldChg chg="del">
        <pc:chgData name="" userId="" providerId="" clId="Web-{E3BB4604-E8EF-4D12-9ED0-D1FDDC87F14D}" dt="2019-09-27T14:18:24.682" v="188"/>
        <pc:sldMkLst>
          <pc:docMk/>
          <pc:sldMk cId="4099894243" sldId="468"/>
        </pc:sldMkLst>
      </pc:sldChg>
      <pc:sldChg chg="del">
        <pc:chgData name="" userId="" providerId="" clId="Web-{E3BB4604-E8EF-4D12-9ED0-D1FDDC87F14D}" dt="2019-09-27T14:18:24.744" v="204"/>
        <pc:sldMkLst>
          <pc:docMk/>
          <pc:sldMk cId="1164944091" sldId="469"/>
        </pc:sldMkLst>
      </pc:sldChg>
      <pc:sldChg chg="del">
        <pc:chgData name="" userId="" providerId="" clId="Web-{E3BB4604-E8EF-4D12-9ED0-D1FDDC87F14D}" dt="2019-09-27T14:18:24.744" v="203"/>
        <pc:sldMkLst>
          <pc:docMk/>
          <pc:sldMk cId="2417727018" sldId="470"/>
        </pc:sldMkLst>
      </pc:sldChg>
      <pc:sldChg chg="del">
        <pc:chgData name="" userId="" providerId="" clId="Web-{E3BB4604-E8EF-4D12-9ED0-D1FDDC87F14D}" dt="2019-09-27T14:18:24.744" v="202"/>
        <pc:sldMkLst>
          <pc:docMk/>
          <pc:sldMk cId="2848995745" sldId="471"/>
        </pc:sldMkLst>
      </pc:sldChg>
      <pc:sldChg chg="del">
        <pc:chgData name="" userId="" providerId="" clId="Web-{E3BB4604-E8EF-4D12-9ED0-D1FDDC87F14D}" dt="2019-09-27T14:18:24.744" v="201"/>
        <pc:sldMkLst>
          <pc:docMk/>
          <pc:sldMk cId="1236936474" sldId="474"/>
        </pc:sldMkLst>
      </pc:sldChg>
      <pc:sldChg chg="del">
        <pc:chgData name="" userId="" providerId="" clId="Web-{E3BB4604-E8EF-4D12-9ED0-D1FDDC87F14D}" dt="2019-09-27T14:18:24.744" v="200"/>
        <pc:sldMkLst>
          <pc:docMk/>
          <pc:sldMk cId="3694142809" sldId="476"/>
        </pc:sldMkLst>
      </pc:sldChg>
      <pc:sldChg chg="del">
        <pc:chgData name="" userId="" providerId="" clId="Web-{E3BB4604-E8EF-4D12-9ED0-D1FDDC87F14D}" dt="2019-09-27T14:18:24.666" v="184"/>
        <pc:sldMkLst>
          <pc:docMk/>
          <pc:sldMk cId="2425303299" sldId="478"/>
        </pc:sldMkLst>
      </pc:sldChg>
      <pc:sldChg chg="del">
        <pc:chgData name="" userId="" providerId="" clId="Web-{E3BB4604-E8EF-4D12-9ED0-D1FDDC87F14D}" dt="2019-09-27T14:18:24.650" v="181"/>
        <pc:sldMkLst>
          <pc:docMk/>
          <pc:sldMk cId="3737062843" sldId="479"/>
        </pc:sldMkLst>
      </pc:sldChg>
      <pc:sldChg chg="del">
        <pc:chgData name="" userId="" providerId="" clId="Web-{E3BB4604-E8EF-4D12-9ED0-D1FDDC87F14D}" dt="2019-09-27T14:18:24.650" v="180"/>
        <pc:sldMkLst>
          <pc:docMk/>
          <pc:sldMk cId="976674941" sldId="480"/>
        </pc:sldMkLst>
      </pc:sldChg>
      <pc:sldChg chg="del">
        <pc:chgData name="" userId="" providerId="" clId="Web-{E3BB4604-E8EF-4D12-9ED0-D1FDDC87F14D}" dt="2019-09-27T14:18:24.650" v="171"/>
        <pc:sldMkLst>
          <pc:docMk/>
          <pc:sldMk cId="3034776591" sldId="482"/>
        </pc:sldMkLst>
      </pc:sldChg>
      <pc:sldChg chg="del">
        <pc:chgData name="" userId="" providerId="" clId="Web-{E3BB4604-E8EF-4D12-9ED0-D1FDDC87F14D}" dt="2019-09-27T14:18:24.635" v="167"/>
        <pc:sldMkLst>
          <pc:docMk/>
          <pc:sldMk cId="4262642120" sldId="483"/>
        </pc:sldMkLst>
      </pc:sldChg>
      <pc:sldChg chg="del">
        <pc:chgData name="" userId="" providerId="" clId="Web-{E3BB4604-E8EF-4D12-9ED0-D1FDDC87F14D}" dt="2019-09-27T14:18:24.666" v="183"/>
        <pc:sldMkLst>
          <pc:docMk/>
          <pc:sldMk cId="2209518874" sldId="484"/>
        </pc:sldMkLst>
      </pc:sldChg>
      <pc:sldChg chg="del">
        <pc:chgData name="" userId="" providerId="" clId="Web-{E3BB4604-E8EF-4D12-9ED0-D1FDDC87F14D}" dt="2019-09-27T14:18:24.854" v="223"/>
        <pc:sldMkLst>
          <pc:docMk/>
          <pc:sldMk cId="3722766564" sldId="564"/>
        </pc:sldMkLst>
      </pc:sldChg>
      <pc:sldChg chg="del">
        <pc:chgData name="" userId="" providerId="" clId="Web-{E3BB4604-E8EF-4D12-9ED0-D1FDDC87F14D}" dt="2019-09-27T14:18:24.635" v="165"/>
        <pc:sldMkLst>
          <pc:docMk/>
          <pc:sldMk cId="1624510576" sldId="568"/>
        </pc:sldMkLst>
      </pc:sldChg>
      <pc:sldChg chg="del">
        <pc:chgData name="" userId="" providerId="" clId="Web-{E3BB4604-E8EF-4D12-9ED0-D1FDDC87F14D}" dt="2019-09-27T14:18:24.838" v="211"/>
        <pc:sldMkLst>
          <pc:docMk/>
          <pc:sldMk cId="3404124523" sldId="570"/>
        </pc:sldMkLst>
      </pc:sldChg>
      <pc:sldChg chg="del">
        <pc:chgData name="" userId="" providerId="" clId="Web-{E3BB4604-E8EF-4D12-9ED0-D1FDDC87F14D}" dt="2019-09-27T14:18:24.635" v="168"/>
        <pc:sldMkLst>
          <pc:docMk/>
          <pc:sldMk cId="884274062" sldId="572"/>
        </pc:sldMkLst>
      </pc:sldChg>
      <pc:sldChg chg="del">
        <pc:chgData name="" userId="" providerId="" clId="Web-{E3BB4604-E8EF-4D12-9ED0-D1FDDC87F14D}" dt="2019-09-27T14:18:24.682" v="189"/>
        <pc:sldMkLst>
          <pc:docMk/>
          <pc:sldMk cId="1489790878" sldId="573"/>
        </pc:sldMkLst>
      </pc:sldChg>
      <pc:sldChg chg="del">
        <pc:chgData name="" userId="" providerId="" clId="Web-{E3BB4604-E8EF-4D12-9ED0-D1FDDC87F14D}" dt="2019-09-27T14:18:24.838" v="217"/>
        <pc:sldMkLst>
          <pc:docMk/>
          <pc:sldMk cId="1887046991" sldId="576"/>
        </pc:sldMkLst>
      </pc:sldChg>
      <pc:sldChg chg="del">
        <pc:chgData name="" userId="" providerId="" clId="Web-{E3BB4604-E8EF-4D12-9ED0-D1FDDC87F14D}" dt="2019-09-27T14:18:24.838" v="213"/>
        <pc:sldMkLst>
          <pc:docMk/>
          <pc:sldMk cId="3367393132" sldId="577"/>
        </pc:sldMkLst>
      </pc:sldChg>
      <pc:sldChg chg="del">
        <pc:chgData name="" userId="" providerId="" clId="Web-{E3BB4604-E8EF-4D12-9ED0-D1FDDC87F14D}" dt="2019-09-27T14:18:24.854" v="222"/>
        <pc:sldMkLst>
          <pc:docMk/>
          <pc:sldMk cId="3455454375" sldId="578"/>
        </pc:sldMkLst>
      </pc:sldChg>
      <pc:sldChg chg="del">
        <pc:chgData name="" userId="" providerId="" clId="Web-{E3BB4604-E8EF-4D12-9ED0-D1FDDC87F14D}" dt="2019-09-27T14:18:13.353" v="164"/>
        <pc:sldMkLst>
          <pc:docMk/>
          <pc:sldMk cId="1843722944" sldId="579"/>
        </pc:sldMkLst>
      </pc:sldChg>
      <pc:sldChg chg="del">
        <pc:chgData name="" userId="" providerId="" clId="Web-{E3BB4604-E8EF-4D12-9ED0-D1FDDC87F14D}" dt="2019-09-27T14:18:24.838" v="215"/>
        <pc:sldMkLst>
          <pc:docMk/>
          <pc:sldMk cId="4220659155" sldId="580"/>
        </pc:sldMkLst>
      </pc:sldChg>
      <pc:sldChg chg="del">
        <pc:chgData name="" userId="" providerId="" clId="Web-{E3BB4604-E8EF-4D12-9ED0-D1FDDC87F14D}" dt="2019-09-27T14:18:24.838" v="216"/>
        <pc:sldMkLst>
          <pc:docMk/>
          <pc:sldMk cId="2528274150" sldId="582"/>
        </pc:sldMkLst>
      </pc:sldChg>
      <pc:sldChg chg="del">
        <pc:chgData name="" userId="" providerId="" clId="Web-{E3BB4604-E8EF-4D12-9ED0-D1FDDC87F14D}" dt="2019-09-27T14:18:24.838" v="212"/>
        <pc:sldMkLst>
          <pc:docMk/>
          <pc:sldMk cId="5084383" sldId="583"/>
        </pc:sldMkLst>
      </pc:sldChg>
      <pc:sldChg chg="del">
        <pc:chgData name="" userId="" providerId="" clId="Web-{E3BB4604-E8EF-4D12-9ED0-D1FDDC87F14D}" dt="2019-09-27T14:18:24.838" v="221"/>
        <pc:sldMkLst>
          <pc:docMk/>
          <pc:sldMk cId="1169429173" sldId="586"/>
        </pc:sldMkLst>
      </pc:sldChg>
      <pc:sldChg chg="del">
        <pc:chgData name="" userId="" providerId="" clId="Web-{E3BB4604-E8EF-4D12-9ED0-D1FDDC87F14D}" dt="2019-09-27T14:18:24.838" v="220"/>
        <pc:sldMkLst>
          <pc:docMk/>
          <pc:sldMk cId="3324244911" sldId="587"/>
        </pc:sldMkLst>
      </pc:sldChg>
      <pc:sldChg chg="del">
        <pc:chgData name="" userId="" providerId="" clId="Web-{E3BB4604-E8EF-4D12-9ED0-D1FDDC87F14D}" dt="2019-09-27T14:18:24.838" v="219"/>
        <pc:sldMkLst>
          <pc:docMk/>
          <pc:sldMk cId="863920630" sldId="588"/>
        </pc:sldMkLst>
      </pc:sldChg>
      <pc:sldChg chg="del">
        <pc:chgData name="" userId="" providerId="" clId="Web-{E3BB4604-E8EF-4D12-9ED0-D1FDDC87F14D}" dt="2019-09-27T14:18:24.838" v="218"/>
        <pc:sldMkLst>
          <pc:docMk/>
          <pc:sldMk cId="131306294" sldId="589"/>
        </pc:sldMkLst>
      </pc:sldChg>
      <pc:sldChg chg="del">
        <pc:chgData name="" userId="" providerId="" clId="Web-{E3BB4604-E8EF-4D12-9ED0-D1FDDC87F14D}" dt="2019-09-27T14:18:24.838" v="214"/>
        <pc:sldMkLst>
          <pc:docMk/>
          <pc:sldMk cId="3370117387" sldId="590"/>
        </pc:sldMkLst>
      </pc:sldChg>
      <pc:sldChg chg="del">
        <pc:chgData name="" userId="" providerId="" clId="Web-{E3BB4604-E8EF-4D12-9ED0-D1FDDC87F14D}" dt="2019-09-27T14:18:24.666" v="185"/>
        <pc:sldMkLst>
          <pc:docMk/>
          <pc:sldMk cId="895361046" sldId="591"/>
        </pc:sldMkLst>
      </pc:sldChg>
      <pc:sldChg chg="del">
        <pc:chgData name="" userId="" providerId="" clId="Web-{E3BB4604-E8EF-4D12-9ED0-D1FDDC87F14D}" dt="2019-09-27T14:18:24.666" v="182"/>
        <pc:sldMkLst>
          <pc:docMk/>
          <pc:sldMk cId="3861866700" sldId="592"/>
        </pc:sldMkLst>
      </pc:sldChg>
      <pc:sldChg chg="del">
        <pc:chgData name="" userId="" providerId="" clId="Web-{E3BB4604-E8EF-4D12-9ED0-D1FDDC87F14D}" dt="2019-09-27T14:18:24.650" v="177"/>
        <pc:sldMkLst>
          <pc:docMk/>
          <pc:sldMk cId="3322511939" sldId="593"/>
        </pc:sldMkLst>
      </pc:sldChg>
      <pc:sldChg chg="del">
        <pc:chgData name="" userId="" providerId="" clId="Web-{E3BB4604-E8EF-4D12-9ED0-D1FDDC87F14D}" dt="2019-09-27T14:18:24.650" v="176"/>
        <pc:sldMkLst>
          <pc:docMk/>
          <pc:sldMk cId="2811637348" sldId="594"/>
        </pc:sldMkLst>
      </pc:sldChg>
      <pc:sldChg chg="del">
        <pc:chgData name="" userId="" providerId="" clId="Web-{E3BB4604-E8EF-4D12-9ED0-D1FDDC87F14D}" dt="2019-09-27T14:18:24.650" v="175"/>
        <pc:sldMkLst>
          <pc:docMk/>
          <pc:sldMk cId="2788254348" sldId="595"/>
        </pc:sldMkLst>
      </pc:sldChg>
      <pc:sldChg chg="del">
        <pc:chgData name="" userId="" providerId="" clId="Web-{E3BB4604-E8EF-4D12-9ED0-D1FDDC87F14D}" dt="2019-09-27T14:18:24.650" v="174"/>
        <pc:sldMkLst>
          <pc:docMk/>
          <pc:sldMk cId="1856283401" sldId="596"/>
        </pc:sldMkLst>
      </pc:sldChg>
      <pc:sldChg chg="del">
        <pc:chgData name="" userId="" providerId="" clId="Web-{E3BB4604-E8EF-4D12-9ED0-D1FDDC87F14D}" dt="2019-09-27T14:18:24.650" v="173"/>
        <pc:sldMkLst>
          <pc:docMk/>
          <pc:sldMk cId="2887621475" sldId="597"/>
        </pc:sldMkLst>
      </pc:sldChg>
      <pc:sldChg chg="del">
        <pc:chgData name="" userId="" providerId="" clId="Web-{E3BB4604-E8EF-4D12-9ED0-D1FDDC87F14D}" dt="2019-09-27T14:18:24.650" v="172"/>
        <pc:sldMkLst>
          <pc:docMk/>
          <pc:sldMk cId="862352529" sldId="598"/>
        </pc:sldMkLst>
      </pc:sldChg>
      <pc:sldChg chg="del">
        <pc:chgData name="" userId="" providerId="" clId="Web-{E3BB4604-E8EF-4D12-9ED0-D1FDDC87F14D}" dt="2019-09-27T14:18:24.650" v="178"/>
        <pc:sldMkLst>
          <pc:docMk/>
          <pc:sldMk cId="61325804" sldId="599"/>
        </pc:sldMkLst>
      </pc:sldChg>
      <pc:sldChg chg="addSp delSp modSp">
        <pc:chgData name="" userId="" providerId="" clId="Web-{E3BB4604-E8EF-4D12-9ED0-D1FDDC87F14D}" dt="2019-09-27T14:13:28.135" v="158" actId="1076"/>
        <pc:sldMkLst>
          <pc:docMk/>
          <pc:sldMk cId="1085628685" sldId="603"/>
        </pc:sldMkLst>
        <pc:spChg chg="add mod">
          <ac:chgData name="" userId="" providerId="" clId="Web-{E3BB4604-E8EF-4D12-9ED0-D1FDDC87F14D}" dt="2019-09-27T14:13:28.135" v="158" actId="1076"/>
          <ac:spMkLst>
            <pc:docMk/>
            <pc:sldMk cId="1085628685" sldId="603"/>
            <ac:spMk id="5" creationId="{C388A1C2-E122-48E9-A3ED-A59D92753D64}"/>
          </ac:spMkLst>
        </pc:spChg>
        <pc:spChg chg="mod">
          <ac:chgData name="" userId="" providerId="" clId="Web-{E3BB4604-E8EF-4D12-9ED0-D1FDDC87F14D}" dt="2019-09-27T14:07:52.510" v="28" actId="20577"/>
          <ac:spMkLst>
            <pc:docMk/>
            <pc:sldMk cId="1085628685" sldId="603"/>
            <ac:spMk id="9" creationId="{7FC6C571-63E2-430F-8BCF-777CAABA7882}"/>
          </ac:spMkLst>
        </pc:spChg>
        <pc:picChg chg="del">
          <ac:chgData name="" userId="" providerId="" clId="Web-{E3BB4604-E8EF-4D12-9ED0-D1FDDC87F14D}" dt="2019-09-27T14:07:06.869" v="1"/>
          <ac:picMkLst>
            <pc:docMk/>
            <pc:sldMk cId="1085628685" sldId="603"/>
            <ac:picMk id="2" creationId="{3B41DCEC-E57A-4A27-99E5-5873AB362694}"/>
          </ac:picMkLst>
        </pc:picChg>
        <pc:picChg chg="add mod">
          <ac:chgData name="" userId="" providerId="" clId="Web-{E3BB4604-E8EF-4D12-9ED0-D1FDDC87F14D}" dt="2019-09-27T14:07:31.260" v="7" actId="1076"/>
          <ac:picMkLst>
            <pc:docMk/>
            <pc:sldMk cId="1085628685" sldId="603"/>
            <ac:picMk id="3" creationId="{E9598D0A-8B18-4A7E-BD09-67AB52D256C1}"/>
          </ac:picMkLst>
        </pc:picChg>
        <pc:picChg chg="del">
          <ac:chgData name="" userId="" providerId="" clId="Web-{E3BB4604-E8EF-4D12-9ED0-D1FDDC87F14D}" dt="2019-09-27T14:07:06.275" v="0"/>
          <ac:picMkLst>
            <pc:docMk/>
            <pc:sldMk cId="1085628685" sldId="603"/>
            <ac:picMk id="7" creationId="{9EB24E7D-2EEA-4F2A-8B34-B71EEC5B3EF7}"/>
          </ac:picMkLst>
        </pc:picChg>
      </pc:sldChg>
      <pc:sldChg chg="addSp delSp modSp">
        <pc:chgData name="" userId="" providerId="" clId="Web-{E3BB4604-E8EF-4D12-9ED0-D1FDDC87F14D}" dt="2019-09-27T14:12:59.932" v="156"/>
        <pc:sldMkLst>
          <pc:docMk/>
          <pc:sldMk cId="2620262074" sldId="604"/>
        </pc:sldMkLst>
        <pc:spChg chg="add mod">
          <ac:chgData name="" userId="" providerId="" clId="Web-{E3BB4604-E8EF-4D12-9ED0-D1FDDC87F14D}" dt="2019-09-27T14:12:59.932" v="156"/>
          <ac:spMkLst>
            <pc:docMk/>
            <pc:sldMk cId="2620262074" sldId="604"/>
            <ac:spMk id="3" creationId="{D23AA78B-C3F9-4B4E-B718-3F6D07EFBC95}"/>
          </ac:spMkLst>
        </pc:spChg>
        <pc:spChg chg="add mod">
          <ac:chgData name="" userId="" providerId="" clId="Web-{E3BB4604-E8EF-4D12-9ED0-D1FDDC87F14D}" dt="2019-09-27T14:10:24.791" v="88"/>
          <ac:spMkLst>
            <pc:docMk/>
            <pc:sldMk cId="2620262074" sldId="604"/>
            <ac:spMk id="5" creationId="{C16AFEDC-B5AB-4D8C-8D7B-9F98EE6D78DA}"/>
          </ac:spMkLst>
        </pc:spChg>
        <pc:spChg chg="mod">
          <ac:chgData name="" userId="" providerId="" clId="Web-{E3BB4604-E8EF-4D12-9ED0-D1FDDC87F14D}" dt="2019-09-27T14:11:03.010" v="97" actId="20577"/>
          <ac:spMkLst>
            <pc:docMk/>
            <pc:sldMk cId="2620262074" sldId="604"/>
            <ac:spMk id="9" creationId="{7FC6C571-63E2-430F-8BCF-777CAABA7882}"/>
          </ac:spMkLst>
        </pc:spChg>
        <pc:picChg chg="del">
          <ac:chgData name="" userId="" providerId="" clId="Web-{E3BB4604-E8EF-4D12-9ED0-D1FDDC87F14D}" dt="2019-09-27T14:08:36.525" v="65"/>
          <ac:picMkLst>
            <pc:docMk/>
            <pc:sldMk cId="2620262074" sldId="604"/>
            <ac:picMk id="2" creationId="{3B41DCEC-E57A-4A27-99E5-5873AB362694}"/>
          </ac:picMkLst>
        </pc:picChg>
        <pc:picChg chg="add">
          <ac:chgData name="" userId="" providerId="" clId="Web-{E3BB4604-E8EF-4D12-9ED0-D1FDDC87F14D}" dt="2019-09-27T14:09:55.182" v="66"/>
          <ac:picMkLst>
            <pc:docMk/>
            <pc:sldMk cId="2620262074" sldId="604"/>
            <ac:picMk id="6" creationId="{0F1FCDA4-4962-4B91-BD6F-1F79822CDEEE}"/>
          </ac:picMkLst>
        </pc:picChg>
        <pc:picChg chg="del">
          <ac:chgData name="" userId="" providerId="" clId="Web-{E3BB4604-E8EF-4D12-9ED0-D1FDDC87F14D}" dt="2019-09-27T14:08:35.666" v="64"/>
          <ac:picMkLst>
            <pc:docMk/>
            <pc:sldMk cId="2620262074" sldId="604"/>
            <ac:picMk id="7" creationId="{9EB24E7D-2EEA-4F2A-8B34-B71EEC5B3EF7}"/>
          </ac:picMkLst>
        </pc:picChg>
        <pc:picChg chg="add">
          <ac:chgData name="" userId="" providerId="" clId="Web-{E3BB4604-E8EF-4D12-9ED0-D1FDDC87F14D}" dt="2019-09-27T14:09:55.182" v="66"/>
          <ac:picMkLst>
            <pc:docMk/>
            <pc:sldMk cId="2620262074" sldId="604"/>
            <ac:picMk id="8" creationId="{6673BB32-C73E-4F3F-A511-D8FA6CAF49D2}"/>
          </ac:picMkLst>
        </pc:picChg>
        <pc:picChg chg="add">
          <ac:chgData name="" userId="" providerId="" clId="Web-{E3BB4604-E8EF-4D12-9ED0-D1FDDC87F14D}" dt="2019-09-27T14:09:55.182" v="66"/>
          <ac:picMkLst>
            <pc:docMk/>
            <pc:sldMk cId="2620262074" sldId="604"/>
            <ac:picMk id="10" creationId="{B09DE93B-BAF5-45B9-9418-5C5E01FACF29}"/>
          </ac:picMkLst>
        </pc:picChg>
      </pc:sldChg>
      <pc:sldChg chg="addSp delSp modSp">
        <pc:chgData name="" userId="" providerId="" clId="Web-{E3BB4604-E8EF-4D12-9ED0-D1FDDC87F14D}" dt="2019-09-27T14:12:23.369" v="130" actId="20577"/>
        <pc:sldMkLst>
          <pc:docMk/>
          <pc:sldMk cId="1923782300" sldId="605"/>
        </pc:sldMkLst>
        <pc:spChg chg="add del mod">
          <ac:chgData name="" userId="" providerId="" clId="Web-{E3BB4604-E8EF-4D12-9ED0-D1FDDC87F14D}" dt="2019-09-27T14:10:50.557" v="91"/>
          <ac:spMkLst>
            <pc:docMk/>
            <pc:sldMk cId="1923782300" sldId="605"/>
            <ac:spMk id="4" creationId="{EE19BCE4-5679-4D4C-A320-C3B22B8F16BF}"/>
          </ac:spMkLst>
        </pc:spChg>
        <pc:spChg chg="add mod">
          <ac:chgData name="" userId="" providerId="" clId="Web-{E3BB4604-E8EF-4D12-9ED0-D1FDDC87F14D}" dt="2019-09-27T14:10:57.635" v="95" actId="20577"/>
          <ac:spMkLst>
            <pc:docMk/>
            <pc:sldMk cId="1923782300" sldId="605"/>
            <ac:spMk id="5" creationId="{D1B69614-977C-47C8-BC34-88413B851E29}"/>
          </ac:spMkLst>
        </pc:spChg>
        <pc:spChg chg="del">
          <ac:chgData name="" userId="" providerId="" clId="Web-{E3BB4604-E8EF-4D12-9ED0-D1FDDC87F14D}" dt="2019-09-27T14:10:39.900" v="89"/>
          <ac:spMkLst>
            <pc:docMk/>
            <pc:sldMk cId="1923782300" sldId="605"/>
            <ac:spMk id="9" creationId="{7FC6C571-63E2-430F-8BCF-777CAABA7882}"/>
          </ac:spMkLst>
        </pc:spChg>
        <pc:spChg chg="add mod">
          <ac:chgData name="" userId="" providerId="" clId="Web-{E3BB4604-E8EF-4D12-9ED0-D1FDDC87F14D}" dt="2019-09-27T14:12:23.369" v="130" actId="20577"/>
          <ac:spMkLst>
            <pc:docMk/>
            <pc:sldMk cId="1923782300" sldId="605"/>
            <ac:spMk id="10" creationId="{E8F175CA-6708-4A6F-B1A6-81F628371E4E}"/>
          </ac:spMkLst>
        </pc:spChg>
        <pc:spChg chg="add">
          <ac:chgData name="" userId="" providerId="" clId="Web-{E3BB4604-E8EF-4D12-9ED0-D1FDDC87F14D}" dt="2019-09-27T14:11:44.182" v="100"/>
          <ac:spMkLst>
            <pc:docMk/>
            <pc:sldMk cId="1923782300" sldId="605"/>
            <ac:spMk id="13" creationId="{3346F324-99BF-404D-8D8A-A786F968127F}"/>
          </ac:spMkLst>
        </pc:spChg>
        <pc:spChg chg="add">
          <ac:chgData name="" userId="" providerId="" clId="Web-{E3BB4604-E8EF-4D12-9ED0-D1FDDC87F14D}" dt="2019-09-27T14:11:44.182" v="100"/>
          <ac:spMkLst>
            <pc:docMk/>
            <pc:sldMk cId="1923782300" sldId="605"/>
            <ac:spMk id="14" creationId="{8C1F6548-2E11-462C-A391-6A81DC36AFCE}"/>
          </ac:spMkLst>
        </pc:spChg>
        <pc:spChg chg="add">
          <ac:chgData name="" userId="" providerId="" clId="Web-{E3BB4604-E8EF-4D12-9ED0-D1FDDC87F14D}" dt="2019-09-27T14:11:44.182" v="100"/>
          <ac:spMkLst>
            <pc:docMk/>
            <pc:sldMk cId="1923782300" sldId="605"/>
            <ac:spMk id="15" creationId="{2A7CF614-1ECE-4235-B5EA-6E17E3D49F59}"/>
          </ac:spMkLst>
        </pc:spChg>
        <pc:spChg chg="add">
          <ac:chgData name="" userId="" providerId="" clId="Web-{E3BB4604-E8EF-4D12-9ED0-D1FDDC87F14D}" dt="2019-09-27T14:11:44.182" v="100"/>
          <ac:spMkLst>
            <pc:docMk/>
            <pc:sldMk cId="1923782300" sldId="605"/>
            <ac:spMk id="16" creationId="{2D580AD0-7805-4E67-8DAD-F900EC752A95}"/>
          </ac:spMkLst>
        </pc:spChg>
        <pc:spChg chg="add">
          <ac:chgData name="" userId="" providerId="" clId="Web-{E3BB4604-E8EF-4D12-9ED0-D1FDDC87F14D}" dt="2019-09-27T14:11:44.182" v="100"/>
          <ac:spMkLst>
            <pc:docMk/>
            <pc:sldMk cId="1923782300" sldId="605"/>
            <ac:spMk id="17" creationId="{B3E6FBFB-350D-4C85-ADE1-1BB8F1EBDC1F}"/>
          </ac:spMkLst>
        </pc:spChg>
        <pc:spChg chg="add">
          <ac:chgData name="" userId="" providerId="" clId="Web-{E3BB4604-E8EF-4D12-9ED0-D1FDDC87F14D}" dt="2019-09-27T14:11:44.182" v="100"/>
          <ac:spMkLst>
            <pc:docMk/>
            <pc:sldMk cId="1923782300" sldId="605"/>
            <ac:spMk id="18" creationId="{E1D545A8-DD08-41EE-9B0E-7D53665C5EFF}"/>
          </ac:spMkLst>
        </pc:spChg>
        <pc:grpChg chg="add">
          <ac:chgData name="" userId="" providerId="" clId="Web-{E3BB4604-E8EF-4D12-9ED0-D1FDDC87F14D}" dt="2019-09-27T14:11:44.182" v="100"/>
          <ac:grpSpMkLst>
            <pc:docMk/>
            <pc:sldMk cId="1923782300" sldId="605"/>
            <ac:grpSpMk id="11" creationId="{37F64E72-06B3-4E77-9B8F-02B70C8DB064}"/>
          </ac:grpSpMkLst>
        </pc:grpChg>
        <pc:graphicFrameChg chg="add">
          <ac:chgData name="" userId="" providerId="" clId="Web-{E3BB4604-E8EF-4D12-9ED0-D1FDDC87F14D}" dt="2019-09-27T14:11:44.182" v="100"/>
          <ac:graphicFrameMkLst>
            <pc:docMk/>
            <pc:sldMk cId="1923782300" sldId="605"/>
            <ac:graphicFrameMk id="12" creationId="{7B8F122D-D46B-4B2F-9C51-3B3C6BECBD22}"/>
          </ac:graphicFrameMkLst>
        </pc:graphicFrameChg>
        <pc:picChg chg="del">
          <ac:chgData name="" userId="" providerId="" clId="Web-{E3BB4604-E8EF-4D12-9ED0-D1FDDC87F14D}" dt="2019-09-27T14:10:53.713" v="93"/>
          <ac:picMkLst>
            <pc:docMk/>
            <pc:sldMk cId="1923782300" sldId="605"/>
            <ac:picMk id="2" creationId="{3B41DCEC-E57A-4A27-99E5-5873AB362694}"/>
          </ac:picMkLst>
        </pc:picChg>
        <pc:picChg chg="del">
          <ac:chgData name="" userId="" providerId="" clId="Web-{E3BB4604-E8EF-4D12-9ED0-D1FDDC87F14D}" dt="2019-09-27T14:10:53.713" v="92"/>
          <ac:picMkLst>
            <pc:docMk/>
            <pc:sldMk cId="1923782300" sldId="605"/>
            <ac:picMk id="7" creationId="{9EB24E7D-2EEA-4F2A-8B34-B71EEC5B3EF7}"/>
          </ac:picMkLst>
        </pc:picChg>
        <pc:cxnChg chg="add">
          <ac:chgData name="" userId="" providerId="" clId="Web-{E3BB4604-E8EF-4D12-9ED0-D1FDDC87F14D}" dt="2019-09-27T14:11:44.182" v="100"/>
          <ac:cxnSpMkLst>
            <pc:docMk/>
            <pc:sldMk cId="1923782300" sldId="605"/>
            <ac:cxnSpMk id="19" creationId="{09710586-628A-49E5-BFF7-95BACB0ACE89}"/>
          </ac:cxnSpMkLst>
        </pc:cxnChg>
      </pc:sldChg>
      <pc:sldChg chg="addSp modSp add ord">
        <pc:chgData name="" userId="" providerId="" clId="Web-{E3BB4604-E8EF-4D12-9ED0-D1FDDC87F14D}" dt="2019-09-27T14:17:29.932" v="162" actId="1076"/>
        <pc:sldMkLst>
          <pc:docMk/>
          <pc:sldMk cId="3854478562" sldId="606"/>
        </pc:sldMkLst>
        <pc:spChg chg="add mod">
          <ac:chgData name="" userId="" providerId="" clId="Web-{E3BB4604-E8EF-4D12-9ED0-D1FDDC87F14D}" dt="2019-09-27T14:17:29.932" v="162" actId="1076"/>
          <ac:spMkLst>
            <pc:docMk/>
            <pc:sldMk cId="3854478562" sldId="606"/>
            <ac:spMk id="3" creationId="{628D74EB-4D6C-494E-9694-522EC86F26A2}"/>
          </ac:spMkLst>
        </pc:spChg>
      </pc:sldChg>
      <pc:sldChg chg="addSp delSp modSp add replId">
        <pc:chgData name="" userId="" providerId="" clId="Web-{E3BB4604-E8EF-4D12-9ED0-D1FDDC87F14D}" dt="2019-09-27T14:20:41.025" v="289" actId="20577"/>
        <pc:sldMkLst>
          <pc:docMk/>
          <pc:sldMk cId="2461790973" sldId="607"/>
        </pc:sldMkLst>
        <pc:spChg chg="mod">
          <ac:chgData name="" userId="" providerId="" clId="Web-{E3BB4604-E8EF-4D12-9ED0-D1FDDC87F14D}" dt="2019-09-27T14:20:41.025" v="289" actId="20577"/>
          <ac:spMkLst>
            <pc:docMk/>
            <pc:sldMk cId="2461790973" sldId="607"/>
            <ac:spMk id="9" creationId="{7FC6C571-63E2-430F-8BCF-777CAABA7882}"/>
          </ac:spMkLst>
        </pc:spChg>
        <pc:picChg chg="add mod">
          <ac:chgData name="" userId="" providerId="" clId="Web-{E3BB4604-E8EF-4D12-9ED0-D1FDDC87F14D}" dt="2019-09-27T14:19:55.588" v="228" actId="1076"/>
          <ac:picMkLst>
            <pc:docMk/>
            <pc:sldMk cId="2461790973" sldId="607"/>
            <ac:picMk id="2" creationId="{3F751416-32CC-43CD-8696-BC5B26DEB333}"/>
          </ac:picMkLst>
        </pc:picChg>
        <pc:picChg chg="del">
          <ac:chgData name="" userId="" providerId="" clId="Web-{E3BB4604-E8EF-4D12-9ED0-D1FDDC87F14D}" dt="2019-09-27T14:19:40.275" v="224"/>
          <ac:picMkLst>
            <pc:docMk/>
            <pc:sldMk cId="2461790973" sldId="607"/>
            <ac:picMk id="3" creationId="{597CE91A-24AE-4E4C-80F9-A52FBD397F68}"/>
          </ac:picMkLst>
        </pc:picChg>
      </pc:sldChg>
      <pc:sldChg chg="add replId">
        <pc:chgData name="" userId="" providerId="" clId="Web-{E3BB4604-E8EF-4D12-9ED0-D1FDDC87F14D}" dt="2019-09-27T14:20:57.104" v="291"/>
        <pc:sldMkLst>
          <pc:docMk/>
          <pc:sldMk cId="1892604083" sldId="60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ING-04\Desktop\Guillermo\013%20-%20Banco%20Itau-%20DP\Tabla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ING-04\Downloads\CapacidadInstaladadeGeneracionSEM_602204149033835211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ING-04\Desktop\Colb&#250;n%20-%20Flexibilidad\5-Presentaci&#243;n%20cliente%2027mar\NCPvsHistorico%20-%202030%20feb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L" sz="1400" dirty="0"/>
              <a:t>Capacidad instalada SEN -</a:t>
            </a:r>
            <a:r>
              <a:rPr lang="es-CL" sz="1400" baseline="0" dirty="0"/>
              <a:t> </a:t>
            </a:r>
            <a:r>
              <a:rPr lang="es-CL" sz="1400" dirty="0"/>
              <a:t>2019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5.476806544290274E-2"/>
          <c:y val="0.21082895509541141"/>
          <c:w val="0.45333682928966362"/>
          <c:h val="0.75217776437346184"/>
        </c:manualLayout>
      </c:layout>
      <c:doughnutChart>
        <c:varyColors val="1"/>
        <c:ser>
          <c:idx val="0"/>
          <c:order val="0"/>
          <c:explosion val="8"/>
          <c:dPt>
            <c:idx val="0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0E5-47DB-AD97-75406E648534}"/>
              </c:ext>
            </c:extLst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0E5-47DB-AD97-75406E648534}"/>
              </c:ext>
            </c:extLst>
          </c:dPt>
          <c:dPt>
            <c:idx val="2"/>
            <c:bubble3D val="0"/>
            <c:spPr>
              <a:solidFill>
                <a:srgbClr val="7030A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0E5-47DB-AD97-75406E648534}"/>
              </c:ext>
            </c:extLst>
          </c:dPt>
          <c:dPt>
            <c:idx val="3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0E5-47DB-AD97-75406E648534}"/>
              </c:ext>
            </c:extLst>
          </c:dPt>
          <c:dPt>
            <c:idx val="4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B0E5-47DB-AD97-75406E648534}"/>
              </c:ext>
            </c:extLst>
          </c:dPt>
          <c:dPt>
            <c:idx val="5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B0E5-47DB-AD97-75406E648534}"/>
              </c:ext>
            </c:extLst>
          </c:dPt>
          <c:dPt>
            <c:idx val="6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B0E5-47DB-AD97-75406E648534}"/>
              </c:ext>
            </c:extLst>
          </c:dPt>
          <c:dPt>
            <c:idx val="7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B0E5-47DB-AD97-75406E648534}"/>
              </c:ext>
            </c:extLst>
          </c:dPt>
          <c:dPt>
            <c:idx val="8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B0E5-47DB-AD97-75406E648534}"/>
              </c:ext>
            </c:extLst>
          </c:dPt>
          <c:dLbls>
            <c:dLbl>
              <c:idx val="2"/>
              <c:layout>
                <c:manualLayout>
                  <c:x val="7.9199097005571248E-2"/>
                  <c:y val="-5.541333768495292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0E5-47DB-AD97-75406E648534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rgbClr val="FFFF00"/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'CAP SEN'!$B$3:$J$3</c:f>
              <c:strCache>
                <c:ptCount val="9"/>
                <c:pt idx="0">
                  <c:v>Solar</c:v>
                </c:pt>
                <c:pt idx="1">
                  <c:v>Eólica</c:v>
                </c:pt>
                <c:pt idx="2">
                  <c:v>Geotermica</c:v>
                </c:pt>
                <c:pt idx="3">
                  <c:v>Hidro embalse</c:v>
                </c:pt>
                <c:pt idx="4">
                  <c:v>Hidro pasada</c:v>
                </c:pt>
                <c:pt idx="5">
                  <c:v>Biomasa</c:v>
                </c:pt>
                <c:pt idx="6">
                  <c:v>Carbón</c:v>
                </c:pt>
                <c:pt idx="7">
                  <c:v>Gas natural</c:v>
                </c:pt>
                <c:pt idx="8">
                  <c:v>Diésel</c:v>
                </c:pt>
              </c:strCache>
            </c:strRef>
          </c:cat>
          <c:val>
            <c:numRef>
              <c:f>'CAP SEN'!$B$4:$J$4</c:f>
              <c:numCache>
                <c:formatCode>General</c:formatCode>
                <c:ptCount val="9"/>
                <c:pt idx="0">
                  <c:v>10</c:v>
                </c:pt>
                <c:pt idx="1">
                  <c:v>7.7</c:v>
                </c:pt>
                <c:pt idx="2">
                  <c:v>0.2</c:v>
                </c:pt>
                <c:pt idx="3">
                  <c:v>13.6</c:v>
                </c:pt>
                <c:pt idx="4">
                  <c:v>13.6</c:v>
                </c:pt>
                <c:pt idx="5">
                  <c:v>2</c:v>
                </c:pt>
                <c:pt idx="6">
                  <c:v>23</c:v>
                </c:pt>
                <c:pt idx="7">
                  <c:v>20</c:v>
                </c:pt>
                <c:pt idx="8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B0E5-47DB-AD97-75406E64853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3511423464484964"/>
          <c:y val="0.22669572070058067"/>
          <c:w val="0.43997392564404203"/>
          <c:h val="0.71987801070857838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L" dirty="0"/>
              <a:t>Capacidad instalada SEM – abril</a:t>
            </a:r>
            <a:r>
              <a:rPr lang="es-CL" baseline="0" dirty="0"/>
              <a:t> </a:t>
            </a:r>
            <a:r>
              <a:rPr lang="es-CL" dirty="0"/>
              <a:t>2019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0.23272575209701621"/>
          <c:y val="0.17375161966831087"/>
          <c:w val="0.44692438622415953"/>
          <c:h val="0.7876137071914595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B42-40A1-BC5E-C15FCBE51BF1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B42-40A1-BC5E-C15FCBE51BF1}"/>
              </c:ext>
            </c:extLst>
          </c:dPt>
          <c:dPt>
            <c:idx val="2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B42-40A1-BC5E-C15FCBE51BF1}"/>
              </c:ext>
            </c:extLst>
          </c:dPt>
          <c:dLbls>
            <c:spPr>
              <a:pattFill prst="lgConfetti">
                <a:fgClr>
                  <a:schemeClr val="tx1">
                    <a:lumMod val="85000"/>
                    <a:lumOff val="15000"/>
                  </a:schemeClr>
                </a:fgClr>
                <a:bgClr>
                  <a:schemeClr val="bg2">
                    <a:lumMod val="25000"/>
                  </a:schemeClr>
                </a:bgClr>
              </a:patt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Sheet0!$AP$3:$AP$5</c:f>
              <c:strCache>
                <c:ptCount val="3"/>
                <c:pt idx="0">
                  <c:v>Gas Natural</c:v>
                </c:pt>
                <c:pt idx="1">
                  <c:v>Petróleo Diesel</c:v>
                </c:pt>
                <c:pt idx="2">
                  <c:v>Eólica</c:v>
                </c:pt>
              </c:strCache>
            </c:strRef>
          </c:cat>
          <c:val>
            <c:numRef>
              <c:f>Sheet0!$AR$3:$AR$5</c:f>
              <c:numCache>
                <c:formatCode>0%</c:formatCode>
                <c:ptCount val="3"/>
                <c:pt idx="0">
                  <c:v>0.82643196746192948</c:v>
                </c:pt>
                <c:pt idx="1">
                  <c:v>0.14982373349771236</c:v>
                </c:pt>
                <c:pt idx="2">
                  <c:v>2.3744299040357818E-2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B42-40A1-BC5E-C15FCBE51BF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0136515290324453"/>
          <c:y val="0.37063826165381492"/>
          <c:w val="0.25106199973858467"/>
          <c:h val="0.33989482927334813"/>
        </c:manualLayout>
      </c:layout>
      <c:overlay val="0"/>
      <c:spPr>
        <a:solidFill>
          <a:schemeClr val="bg1">
            <a:lumMod val="95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zero"/>
    <c:showDLblsOverMax val="0"/>
  </c:chart>
  <c:spPr>
    <a:solidFill>
      <a:schemeClr val="bg1">
        <a:lumMod val="85000"/>
      </a:schemeClr>
    </a:solidFill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3A519F"/>
                </a:solidFill>
                <a:latin typeface="+mn-lt"/>
                <a:ea typeface="+mn-ea"/>
                <a:cs typeface="+mn-cs"/>
              </a:defRPr>
            </a:pPr>
            <a:r>
              <a:rPr lang="es-CL"/>
              <a:t>Análisis de NCP - 2030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rgbClr val="3A519F"/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areaChart>
        <c:grouping val="stacked"/>
        <c:varyColors val="0"/>
        <c:ser>
          <c:idx val="6"/>
          <c:order val="5"/>
          <c:tx>
            <c:v> </c:v>
          </c:tx>
          <c:spPr>
            <a:noFill/>
            <a:ln>
              <a:noFill/>
            </a:ln>
            <a:effectLst/>
          </c:spPr>
          <c:val>
            <c:numRef>
              <c:f>Generación!$BU$6:$BU$244</c:f>
              <c:numCache>
                <c:formatCode>#,##0</c:formatCode>
                <c:ptCount val="239"/>
                <c:pt idx="0">
                  <c:v>9011.9319999999989</c:v>
                </c:pt>
                <c:pt idx="1">
                  <c:v>8365.6781999999985</c:v>
                </c:pt>
                <c:pt idx="2">
                  <c:v>7767.3232000000007</c:v>
                </c:pt>
                <c:pt idx="3">
                  <c:v>7438.8880000000008</c:v>
                </c:pt>
                <c:pt idx="4">
                  <c:v>7384.5962</c:v>
                </c:pt>
                <c:pt idx="5">
                  <c:v>7142.485200000001</c:v>
                </c:pt>
                <c:pt idx="6">
                  <c:v>7692.7232000000004</c:v>
                </c:pt>
                <c:pt idx="7">
                  <c:v>8479.9888999999985</c:v>
                </c:pt>
                <c:pt idx="8">
                  <c:v>7877.6632000000018</c:v>
                </c:pt>
                <c:pt idx="9">
                  <c:v>6722.6772000000001</c:v>
                </c:pt>
                <c:pt idx="10">
                  <c:v>7057.9832000000006</c:v>
                </c:pt>
                <c:pt idx="11">
                  <c:v>7408.8032000000012</c:v>
                </c:pt>
                <c:pt idx="12">
                  <c:v>7409.9261999999999</c:v>
                </c:pt>
                <c:pt idx="13">
                  <c:v>6933.2062000000024</c:v>
                </c:pt>
                <c:pt idx="14">
                  <c:v>6310.3711999999996</c:v>
                </c:pt>
                <c:pt idx="15">
                  <c:v>6133.9692000000005</c:v>
                </c:pt>
                <c:pt idx="16">
                  <c:v>6052.2202000000007</c:v>
                </c:pt>
                <c:pt idx="17">
                  <c:v>6456.8862000000008</c:v>
                </c:pt>
                <c:pt idx="18">
                  <c:v>7336.3451999999997</c:v>
                </c:pt>
                <c:pt idx="19">
                  <c:v>8032.7081999999991</c:v>
                </c:pt>
                <c:pt idx="20">
                  <c:v>9105.4912000000004</c:v>
                </c:pt>
                <c:pt idx="21">
                  <c:v>10573.023399999998</c:v>
                </c:pt>
                <c:pt idx="22">
                  <c:v>10864.13272</c:v>
                </c:pt>
                <c:pt idx="23">
                  <c:v>10350.9372</c:v>
                </c:pt>
                <c:pt idx="24">
                  <c:v>10078.0092</c:v>
                </c:pt>
                <c:pt idx="25">
                  <c:v>9522.6622000000025</c:v>
                </c:pt>
                <c:pt idx="26">
                  <c:v>8940.4192000000003</c:v>
                </c:pt>
                <c:pt idx="27">
                  <c:v>8309.226099999998</c:v>
                </c:pt>
                <c:pt idx="28">
                  <c:v>7991.8689000000004</c:v>
                </c:pt>
                <c:pt idx="29">
                  <c:v>7851.2051999999985</c:v>
                </c:pt>
                <c:pt idx="30">
                  <c:v>8035.1562000000004</c:v>
                </c:pt>
                <c:pt idx="31">
                  <c:v>8077.5372000000007</c:v>
                </c:pt>
                <c:pt idx="32">
                  <c:v>7639.6362000000008</c:v>
                </c:pt>
                <c:pt idx="33">
                  <c:v>6279.8101999999999</c:v>
                </c:pt>
                <c:pt idx="34">
                  <c:v>6790.4061999999994</c:v>
                </c:pt>
                <c:pt idx="35">
                  <c:v>7494.5632000000023</c:v>
                </c:pt>
                <c:pt idx="36">
                  <c:v>7617.4831700000004</c:v>
                </c:pt>
                <c:pt idx="37">
                  <c:v>7637.7331999999988</c:v>
                </c:pt>
                <c:pt idx="38">
                  <c:v>7643.4581999999973</c:v>
                </c:pt>
                <c:pt idx="39">
                  <c:v>7947.7211999999981</c:v>
                </c:pt>
                <c:pt idx="40">
                  <c:v>8198.877199999999</c:v>
                </c:pt>
                <c:pt idx="41">
                  <c:v>8298.7672000000002</c:v>
                </c:pt>
                <c:pt idx="42">
                  <c:v>8954.2812000000013</c:v>
                </c:pt>
                <c:pt idx="43">
                  <c:v>10511.638200000001</c:v>
                </c:pt>
                <c:pt idx="44">
                  <c:v>11328.980199999998</c:v>
                </c:pt>
                <c:pt idx="45">
                  <c:v>12058.908199999998</c:v>
                </c:pt>
                <c:pt idx="46">
                  <c:v>12035.59348</c:v>
                </c:pt>
                <c:pt idx="47">
                  <c:v>11390.4512</c:v>
                </c:pt>
                <c:pt idx="48">
                  <c:v>10791.5172</c:v>
                </c:pt>
                <c:pt idx="49">
                  <c:v>10617.0432</c:v>
                </c:pt>
                <c:pt idx="50">
                  <c:v>9920.5741999999991</c:v>
                </c:pt>
                <c:pt idx="51">
                  <c:v>9678.5701999999983</c:v>
                </c:pt>
                <c:pt idx="52">
                  <c:v>9872.627199999999</c:v>
                </c:pt>
                <c:pt idx="53">
                  <c:v>9606.7951999999987</c:v>
                </c:pt>
                <c:pt idx="54">
                  <c:v>9773.5451999999987</c:v>
                </c:pt>
                <c:pt idx="55">
                  <c:v>10562.1132</c:v>
                </c:pt>
                <c:pt idx="56">
                  <c:v>10106.019200000001</c:v>
                </c:pt>
                <c:pt idx="57">
                  <c:v>9227.3701999999994</c:v>
                </c:pt>
                <c:pt idx="58">
                  <c:v>9044.520199999999</c:v>
                </c:pt>
                <c:pt idx="59">
                  <c:v>9091.2351999999992</c:v>
                </c:pt>
                <c:pt idx="60">
                  <c:v>8840.2671699999992</c:v>
                </c:pt>
                <c:pt idx="61">
                  <c:v>8433.3551999999981</c:v>
                </c:pt>
                <c:pt idx="62">
                  <c:v>8207.8392000000003</c:v>
                </c:pt>
                <c:pt idx="63">
                  <c:v>8364.015199999998</c:v>
                </c:pt>
                <c:pt idx="64">
                  <c:v>8344.6152000000002</c:v>
                </c:pt>
                <c:pt idx="65">
                  <c:v>8846.2232000000004</c:v>
                </c:pt>
                <c:pt idx="66">
                  <c:v>9755.6381999999994</c:v>
                </c:pt>
                <c:pt idx="67">
                  <c:v>11129.7922</c:v>
                </c:pt>
                <c:pt idx="68">
                  <c:v>12435.492199999999</c:v>
                </c:pt>
                <c:pt idx="69">
                  <c:v>13195.063200000001</c:v>
                </c:pt>
                <c:pt idx="70">
                  <c:v>12884.455199999997</c:v>
                </c:pt>
                <c:pt idx="71">
                  <c:v>12464.179799999998</c:v>
                </c:pt>
                <c:pt idx="72">
                  <c:v>11603.9282</c:v>
                </c:pt>
                <c:pt idx="73">
                  <c:v>10937.555199999999</c:v>
                </c:pt>
                <c:pt idx="74">
                  <c:v>10539.0252</c:v>
                </c:pt>
                <c:pt idx="75">
                  <c:v>10363.295199999999</c:v>
                </c:pt>
                <c:pt idx="76">
                  <c:v>10278.584200000001</c:v>
                </c:pt>
                <c:pt idx="77">
                  <c:v>10398.7732</c:v>
                </c:pt>
                <c:pt idx="78">
                  <c:v>10521.403200000001</c:v>
                </c:pt>
                <c:pt idx="79">
                  <c:v>10826.343199999999</c:v>
                </c:pt>
                <c:pt idx="80">
                  <c:v>10257.783200000002</c:v>
                </c:pt>
                <c:pt idx="81">
                  <c:v>8966.1081999999988</c:v>
                </c:pt>
                <c:pt idx="82">
                  <c:v>8562.8902000000016</c:v>
                </c:pt>
                <c:pt idx="83">
                  <c:v>8585.7921999999999</c:v>
                </c:pt>
                <c:pt idx="84">
                  <c:v>8462.3891700000004</c:v>
                </c:pt>
                <c:pt idx="85">
                  <c:v>8048.2551999999996</c:v>
                </c:pt>
                <c:pt idx="86">
                  <c:v>7605.5332000000017</c:v>
                </c:pt>
                <c:pt idx="87">
                  <c:v>7471.2132000000001</c:v>
                </c:pt>
                <c:pt idx="88">
                  <c:v>7114.9928999999993</c:v>
                </c:pt>
                <c:pt idx="89">
                  <c:v>6943.4612000000006</c:v>
                </c:pt>
                <c:pt idx="90">
                  <c:v>7831.4300999999996</c:v>
                </c:pt>
                <c:pt idx="91">
                  <c:v>9547.8810299999986</c:v>
                </c:pt>
                <c:pt idx="92">
                  <c:v>10471.4218</c:v>
                </c:pt>
                <c:pt idx="93">
                  <c:v>12452.203599999997</c:v>
                </c:pt>
                <c:pt idx="94">
                  <c:v>12867.85528</c:v>
                </c:pt>
                <c:pt idx="95">
                  <c:v>12575.191499999999</c:v>
                </c:pt>
                <c:pt idx="96">
                  <c:v>11897.568199999998</c:v>
                </c:pt>
                <c:pt idx="97">
                  <c:v>11067.223199999999</c:v>
                </c:pt>
                <c:pt idx="98">
                  <c:v>10523.443199999998</c:v>
                </c:pt>
                <c:pt idx="99">
                  <c:v>9972.8752000000004</c:v>
                </c:pt>
                <c:pt idx="100">
                  <c:v>9403.0352000000003</c:v>
                </c:pt>
                <c:pt idx="101">
                  <c:v>9382.8052000000007</c:v>
                </c:pt>
                <c:pt idx="102">
                  <c:v>9581.0951999999997</c:v>
                </c:pt>
                <c:pt idx="103">
                  <c:v>10168.7032</c:v>
                </c:pt>
                <c:pt idx="104">
                  <c:v>10245.0808</c:v>
                </c:pt>
                <c:pt idx="105">
                  <c:v>8962.9947399999983</c:v>
                </c:pt>
                <c:pt idx="106">
                  <c:v>9027.1452000000027</c:v>
                </c:pt>
                <c:pt idx="107">
                  <c:v>9268.3906999999999</c:v>
                </c:pt>
                <c:pt idx="108">
                  <c:v>9473.12817</c:v>
                </c:pt>
                <c:pt idx="109">
                  <c:v>9362.6742000000013</c:v>
                </c:pt>
                <c:pt idx="110">
                  <c:v>9008.0751999999993</c:v>
                </c:pt>
                <c:pt idx="111">
                  <c:v>9047.0961999999981</c:v>
                </c:pt>
                <c:pt idx="112">
                  <c:v>8673.145199999999</c:v>
                </c:pt>
                <c:pt idx="113">
                  <c:v>8306.9802</c:v>
                </c:pt>
                <c:pt idx="114">
                  <c:v>8506.1381999999994</c:v>
                </c:pt>
                <c:pt idx="115">
                  <c:v>9886.3001999999979</c:v>
                </c:pt>
                <c:pt idx="116">
                  <c:v>11090.788200000001</c:v>
                </c:pt>
                <c:pt idx="117">
                  <c:v>12542.974199999999</c:v>
                </c:pt>
                <c:pt idx="118">
                  <c:v>12310.368199999997</c:v>
                </c:pt>
                <c:pt idx="119">
                  <c:v>11343.2832</c:v>
                </c:pt>
                <c:pt idx="120">
                  <c:v>10113.4022</c:v>
                </c:pt>
                <c:pt idx="121">
                  <c:v>10056.4912</c:v>
                </c:pt>
                <c:pt idx="122">
                  <c:v>10019.4442</c:v>
                </c:pt>
                <c:pt idx="123">
                  <c:v>9245.7752000000019</c:v>
                </c:pt>
                <c:pt idx="124">
                  <c:v>8567.8131999999987</c:v>
                </c:pt>
                <c:pt idx="125">
                  <c:v>8622.1931999999997</c:v>
                </c:pt>
                <c:pt idx="126">
                  <c:v>9049.645199999999</c:v>
                </c:pt>
                <c:pt idx="127">
                  <c:v>9169.8231999999989</c:v>
                </c:pt>
                <c:pt idx="128">
                  <c:v>8102.2286100000019</c:v>
                </c:pt>
                <c:pt idx="129">
                  <c:v>6583.4461999999985</c:v>
                </c:pt>
                <c:pt idx="130">
                  <c:v>6736.7618000000002</c:v>
                </c:pt>
                <c:pt idx="131">
                  <c:v>7230.8732</c:v>
                </c:pt>
                <c:pt idx="132">
                  <c:v>7313.3732</c:v>
                </c:pt>
                <c:pt idx="133">
                  <c:v>6777.2691999999988</c:v>
                </c:pt>
                <c:pt idx="134">
                  <c:v>6356.8131999999996</c:v>
                </c:pt>
                <c:pt idx="135">
                  <c:v>6343.0662000000002</c:v>
                </c:pt>
                <c:pt idx="136">
                  <c:v>6358.6561999999994</c:v>
                </c:pt>
                <c:pt idx="137">
                  <c:v>6414.7721999999994</c:v>
                </c:pt>
                <c:pt idx="138">
                  <c:v>6210.1772000000001</c:v>
                </c:pt>
                <c:pt idx="139">
                  <c:v>7976.0371999999988</c:v>
                </c:pt>
                <c:pt idx="140">
                  <c:v>9082.0331999999999</c:v>
                </c:pt>
                <c:pt idx="141">
                  <c:v>10244.757709999998</c:v>
                </c:pt>
                <c:pt idx="142">
                  <c:v>10328.06925</c:v>
                </c:pt>
                <c:pt idx="143">
                  <c:v>9754.5732000000007</c:v>
                </c:pt>
                <c:pt idx="144">
                  <c:v>9177.4842000000008</c:v>
                </c:pt>
                <c:pt idx="145">
                  <c:v>8586.8932000000004</c:v>
                </c:pt>
                <c:pt idx="146">
                  <c:v>8360.6991999999991</c:v>
                </c:pt>
                <c:pt idx="147">
                  <c:v>8262.3931999999986</c:v>
                </c:pt>
                <c:pt idx="148">
                  <c:v>8185.8532000000014</c:v>
                </c:pt>
                <c:pt idx="149">
                  <c:v>8069.0232000000015</c:v>
                </c:pt>
                <c:pt idx="150">
                  <c:v>8312.4932000000008</c:v>
                </c:pt>
                <c:pt idx="151">
                  <c:v>8385.5262000000002</c:v>
                </c:pt>
                <c:pt idx="152">
                  <c:v>7658.8661999999986</c:v>
                </c:pt>
                <c:pt idx="153">
                  <c:v>6165.3102000000008</c:v>
                </c:pt>
                <c:pt idx="154">
                  <c:v>6205.2112000000006</c:v>
                </c:pt>
                <c:pt idx="155">
                  <c:v>6549.5496999999996</c:v>
                </c:pt>
                <c:pt idx="156">
                  <c:v>6638.395199999999</c:v>
                </c:pt>
                <c:pt idx="157">
                  <c:v>6070.8042000000005</c:v>
                </c:pt>
                <c:pt idx="158">
                  <c:v>5596.3592000000008</c:v>
                </c:pt>
                <c:pt idx="159">
                  <c:v>5304.2101999999986</c:v>
                </c:pt>
                <c:pt idx="160">
                  <c:v>4862.390199999998</c:v>
                </c:pt>
                <c:pt idx="161">
                  <c:v>4855.140199999998</c:v>
                </c:pt>
                <c:pt idx="162">
                  <c:v>5467.9071999999978</c:v>
                </c:pt>
                <c:pt idx="163">
                  <c:v>7254.0432000000001</c:v>
                </c:pt>
                <c:pt idx="164">
                  <c:v>8216.5612000000001</c:v>
                </c:pt>
                <c:pt idx="165">
                  <c:v>9730.743199999999</c:v>
                </c:pt>
                <c:pt idx="166">
                  <c:v>10144.8932</c:v>
                </c:pt>
                <c:pt idx="167">
                  <c:v>10158.583200000001</c:v>
                </c:pt>
                <c:pt idx="168">
                  <c:v>8634.9531999999999</c:v>
                </c:pt>
                <c:pt idx="169">
                  <c:v>8353.6431999999986</c:v>
                </c:pt>
                <c:pt idx="170">
                  <c:v>8084.8487000000014</c:v>
                </c:pt>
                <c:pt idx="171">
                  <c:v>7935.6262000000015</c:v>
                </c:pt>
                <c:pt idx="172">
                  <c:v>7982.481200000002</c:v>
                </c:pt>
                <c:pt idx="173">
                  <c:v>8196.1432000000004</c:v>
                </c:pt>
                <c:pt idx="174">
                  <c:v>8621.7281999999996</c:v>
                </c:pt>
                <c:pt idx="175">
                  <c:v>9540.6811999999991</c:v>
                </c:pt>
                <c:pt idx="176">
                  <c:v>9953.3061999999991</c:v>
                </c:pt>
                <c:pt idx="177">
                  <c:v>8872.4882000000016</c:v>
                </c:pt>
                <c:pt idx="178">
                  <c:v>8751.6831999999995</c:v>
                </c:pt>
                <c:pt idx="179">
                  <c:v>8538.726200000001</c:v>
                </c:pt>
                <c:pt idx="180">
                  <c:v>7761.0851999999995</c:v>
                </c:pt>
                <c:pt idx="181">
                  <c:v>6901.2562000000016</c:v>
                </c:pt>
                <c:pt idx="182">
                  <c:v>6133.5433999999996</c:v>
                </c:pt>
                <c:pt idx="183">
                  <c:v>6594.5162</c:v>
                </c:pt>
                <c:pt idx="184">
                  <c:v>6689.2161999999989</c:v>
                </c:pt>
                <c:pt idx="185">
                  <c:v>6928.9441999999999</c:v>
                </c:pt>
                <c:pt idx="186">
                  <c:v>7922.293200000001</c:v>
                </c:pt>
                <c:pt idx="187">
                  <c:v>8948.8132000000005</c:v>
                </c:pt>
                <c:pt idx="188">
                  <c:v>9779.7381999999998</c:v>
                </c:pt>
                <c:pt idx="189">
                  <c:v>11238.9282</c:v>
                </c:pt>
                <c:pt idx="190">
                  <c:v>11188.1378</c:v>
                </c:pt>
                <c:pt idx="191">
                  <c:v>10711.183199999999</c:v>
                </c:pt>
                <c:pt idx="192">
                  <c:v>10257.6932</c:v>
                </c:pt>
                <c:pt idx="193">
                  <c:v>9212.883200000002</c:v>
                </c:pt>
                <c:pt idx="194">
                  <c:v>8644.6032000000014</c:v>
                </c:pt>
                <c:pt idx="195">
                  <c:v>8496.753200000001</c:v>
                </c:pt>
                <c:pt idx="196">
                  <c:v>8005.8862000000017</c:v>
                </c:pt>
                <c:pt idx="197">
                  <c:v>7741.6572000000015</c:v>
                </c:pt>
                <c:pt idx="198">
                  <c:v>7801.3912000000009</c:v>
                </c:pt>
                <c:pt idx="199">
                  <c:v>8696.9951999999994</c:v>
                </c:pt>
                <c:pt idx="200">
                  <c:v>8643.2882000000009</c:v>
                </c:pt>
                <c:pt idx="201">
                  <c:v>7528.106200000002</c:v>
                </c:pt>
                <c:pt idx="202">
                  <c:v>7213.8761999999988</c:v>
                </c:pt>
                <c:pt idx="203">
                  <c:v>7093.6561999999976</c:v>
                </c:pt>
                <c:pt idx="204">
                  <c:v>6883.3661699999993</c:v>
                </c:pt>
                <c:pt idx="205">
                  <c:v>6593.8791999999994</c:v>
                </c:pt>
                <c:pt idx="206">
                  <c:v>6476.6812000000009</c:v>
                </c:pt>
                <c:pt idx="207">
                  <c:v>6809.033199999998</c:v>
                </c:pt>
                <c:pt idx="208">
                  <c:v>6756.021099999999</c:v>
                </c:pt>
                <c:pt idx="209">
                  <c:v>6964.0062000000025</c:v>
                </c:pt>
                <c:pt idx="210">
                  <c:v>7609.9932000000008</c:v>
                </c:pt>
                <c:pt idx="211">
                  <c:v>9103.5851999999977</c:v>
                </c:pt>
                <c:pt idx="212">
                  <c:v>9828.9232000000011</c:v>
                </c:pt>
                <c:pt idx="213">
                  <c:v>11127.870199999999</c:v>
                </c:pt>
                <c:pt idx="214">
                  <c:v>11494.563399999999</c:v>
                </c:pt>
                <c:pt idx="215">
                  <c:v>11080.763199999999</c:v>
                </c:pt>
                <c:pt idx="216">
                  <c:v>10424.2732</c:v>
                </c:pt>
                <c:pt idx="217">
                  <c:v>10024.518199999999</c:v>
                </c:pt>
                <c:pt idx="218">
                  <c:v>9327.5001999999986</c:v>
                </c:pt>
                <c:pt idx="219">
                  <c:v>8874.6741999999995</c:v>
                </c:pt>
                <c:pt idx="220">
                  <c:v>8675.4832000000006</c:v>
                </c:pt>
                <c:pt idx="221">
                  <c:v>8630.6732000000011</c:v>
                </c:pt>
                <c:pt idx="222">
                  <c:v>8606.3732000000018</c:v>
                </c:pt>
                <c:pt idx="223">
                  <c:v>8896.4242000000013</c:v>
                </c:pt>
                <c:pt idx="224">
                  <c:v>8954.4432000000015</c:v>
                </c:pt>
                <c:pt idx="225">
                  <c:v>8143.7632000000003</c:v>
                </c:pt>
                <c:pt idx="226">
                  <c:v>7538.7132000000001</c:v>
                </c:pt>
                <c:pt idx="227">
                  <c:v>7381.0152000000026</c:v>
                </c:pt>
                <c:pt idx="228">
                  <c:v>7357.883170000001</c:v>
                </c:pt>
                <c:pt idx="229">
                  <c:v>7452.3251999999993</c:v>
                </c:pt>
                <c:pt idx="230">
                  <c:v>6617.4361999999983</c:v>
                </c:pt>
                <c:pt idx="231">
                  <c:v>6551.8501999999989</c:v>
                </c:pt>
                <c:pt idx="232">
                  <c:v>6880.6952000000001</c:v>
                </c:pt>
                <c:pt idx="233">
                  <c:v>7501.4112000000005</c:v>
                </c:pt>
                <c:pt idx="234">
                  <c:v>8087.8941999999988</c:v>
                </c:pt>
                <c:pt idx="235">
                  <c:v>9819.3742000000002</c:v>
                </c:pt>
                <c:pt idx="236">
                  <c:v>10916.048199999999</c:v>
                </c:pt>
                <c:pt idx="237">
                  <c:v>11767.0882</c:v>
                </c:pt>
                <c:pt idx="238">
                  <c:v>12150.702199999996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2B-498B-A149-0A68596D7AE0}"/>
            </c:ext>
          </c:extLst>
        </c:ser>
        <c:ser>
          <c:idx val="5"/>
          <c:order val="6"/>
          <c:tx>
            <c:v>ERV</c:v>
          </c:tx>
          <c:spPr>
            <a:pattFill prst="ltUpDiag">
              <a:fgClr>
                <a:srgbClr val="92D050"/>
              </a:fgClr>
              <a:bgClr>
                <a:schemeClr val="bg1"/>
              </a:bgClr>
            </a:pattFill>
            <a:ln>
              <a:noFill/>
            </a:ln>
            <a:effectLst/>
          </c:spPr>
          <c:val>
            <c:numRef>
              <c:f>Generación!$BT$6:$BT$244</c:f>
              <c:numCache>
                <c:formatCode>#,##0</c:formatCode>
                <c:ptCount val="239"/>
                <c:pt idx="0">
                  <c:v>3324.1049999999982</c:v>
                </c:pt>
                <c:pt idx="1">
                  <c:v>3223.2999999999988</c:v>
                </c:pt>
                <c:pt idx="2">
                  <c:v>3152.2799999999975</c:v>
                </c:pt>
                <c:pt idx="3">
                  <c:v>3206.150000000001</c:v>
                </c:pt>
                <c:pt idx="4">
                  <c:v>3060.61</c:v>
                </c:pt>
                <c:pt idx="5">
                  <c:v>3295.940000000001</c:v>
                </c:pt>
                <c:pt idx="6">
                  <c:v>3032.6700000000005</c:v>
                </c:pt>
                <c:pt idx="7">
                  <c:v>2892.83</c:v>
                </c:pt>
                <c:pt idx="8">
                  <c:v>4180.71</c:v>
                </c:pt>
                <c:pt idx="9">
                  <c:v>5740.57</c:v>
                </c:pt>
                <c:pt idx="10">
                  <c:v>6039.35</c:v>
                </c:pt>
                <c:pt idx="11">
                  <c:v>6072.8999999999987</c:v>
                </c:pt>
                <c:pt idx="12">
                  <c:v>6300.6</c:v>
                </c:pt>
                <c:pt idx="13">
                  <c:v>6846.33</c:v>
                </c:pt>
                <c:pt idx="14">
                  <c:v>7485.3799999999992</c:v>
                </c:pt>
                <c:pt idx="15">
                  <c:v>7788.1899999999978</c:v>
                </c:pt>
                <c:pt idx="16">
                  <c:v>7977.5119999999979</c:v>
                </c:pt>
                <c:pt idx="17">
                  <c:v>7574.5700000000015</c:v>
                </c:pt>
                <c:pt idx="18">
                  <c:v>6428.0899999999983</c:v>
                </c:pt>
                <c:pt idx="19">
                  <c:v>5188.92</c:v>
                </c:pt>
                <c:pt idx="20">
                  <c:v>4124.6899999999996</c:v>
                </c:pt>
                <c:pt idx="21">
                  <c:v>3477.68</c:v>
                </c:pt>
                <c:pt idx="22">
                  <c:v>3318.6200000000013</c:v>
                </c:pt>
                <c:pt idx="23">
                  <c:v>3181.9999999999995</c:v>
                </c:pt>
                <c:pt idx="24">
                  <c:v>2790.46</c:v>
                </c:pt>
                <c:pt idx="25">
                  <c:v>2652.04</c:v>
                </c:pt>
                <c:pt idx="26">
                  <c:v>2691.4700000000003</c:v>
                </c:pt>
                <c:pt idx="27">
                  <c:v>2998.24</c:v>
                </c:pt>
                <c:pt idx="28">
                  <c:v>3117.9399999999996</c:v>
                </c:pt>
                <c:pt idx="29">
                  <c:v>3211.4700000000012</c:v>
                </c:pt>
                <c:pt idx="30">
                  <c:v>3208.0600000000004</c:v>
                </c:pt>
                <c:pt idx="31">
                  <c:v>3668.0100000000007</c:v>
                </c:pt>
                <c:pt idx="32">
                  <c:v>4743.43</c:v>
                </c:pt>
                <c:pt idx="33">
                  <c:v>6354.5899999999983</c:v>
                </c:pt>
                <c:pt idx="34">
                  <c:v>6348.4699999999993</c:v>
                </c:pt>
                <c:pt idx="35">
                  <c:v>5960.66</c:v>
                </c:pt>
                <c:pt idx="36">
                  <c:v>5961.1600000000008</c:v>
                </c:pt>
                <c:pt idx="37">
                  <c:v>5985.49</c:v>
                </c:pt>
                <c:pt idx="38">
                  <c:v>6000.6399999999994</c:v>
                </c:pt>
                <c:pt idx="39">
                  <c:v>5888.869999999999</c:v>
                </c:pt>
                <c:pt idx="40">
                  <c:v>5833.59</c:v>
                </c:pt>
                <c:pt idx="41">
                  <c:v>5764.7599999999984</c:v>
                </c:pt>
                <c:pt idx="42">
                  <c:v>4774.2599999999993</c:v>
                </c:pt>
                <c:pt idx="43">
                  <c:v>2748.42</c:v>
                </c:pt>
                <c:pt idx="44">
                  <c:v>2035.6200000000001</c:v>
                </c:pt>
                <c:pt idx="45">
                  <c:v>2124.6799999999994</c:v>
                </c:pt>
                <c:pt idx="46">
                  <c:v>2268.67</c:v>
                </c:pt>
                <c:pt idx="47">
                  <c:v>2346.5499999999993</c:v>
                </c:pt>
                <c:pt idx="48">
                  <c:v>2149.5700000000002</c:v>
                </c:pt>
                <c:pt idx="49">
                  <c:v>1589.7099999999998</c:v>
                </c:pt>
                <c:pt idx="50">
                  <c:v>1753.59</c:v>
                </c:pt>
                <c:pt idx="51">
                  <c:v>1637.27</c:v>
                </c:pt>
                <c:pt idx="52">
                  <c:v>1265.7499999999998</c:v>
                </c:pt>
                <c:pt idx="53">
                  <c:v>1515.7699999999998</c:v>
                </c:pt>
                <c:pt idx="54">
                  <c:v>1503.68</c:v>
                </c:pt>
                <c:pt idx="55">
                  <c:v>1247.5400000000004</c:v>
                </c:pt>
                <c:pt idx="56">
                  <c:v>2269.39</c:v>
                </c:pt>
                <c:pt idx="57">
                  <c:v>3476.3000000000011</c:v>
                </c:pt>
                <c:pt idx="58">
                  <c:v>4218.1399999999994</c:v>
                </c:pt>
                <c:pt idx="59">
                  <c:v>4490.3300000000008</c:v>
                </c:pt>
                <c:pt idx="60">
                  <c:v>4864.01</c:v>
                </c:pt>
                <c:pt idx="61">
                  <c:v>5169.7499999999991</c:v>
                </c:pt>
                <c:pt idx="62">
                  <c:v>5358.6</c:v>
                </c:pt>
                <c:pt idx="63">
                  <c:v>5444.6399999999994</c:v>
                </c:pt>
                <c:pt idx="64">
                  <c:v>5611.5099999999993</c:v>
                </c:pt>
                <c:pt idx="65">
                  <c:v>5191.6899999999996</c:v>
                </c:pt>
                <c:pt idx="66">
                  <c:v>4110.5899999999983</c:v>
                </c:pt>
                <c:pt idx="67">
                  <c:v>2297.37</c:v>
                </c:pt>
                <c:pt idx="68">
                  <c:v>1066.5499999999997</c:v>
                </c:pt>
                <c:pt idx="69">
                  <c:v>1064.54</c:v>
                </c:pt>
                <c:pt idx="70">
                  <c:v>1430.16</c:v>
                </c:pt>
                <c:pt idx="71">
                  <c:v>1193.06</c:v>
                </c:pt>
                <c:pt idx="72">
                  <c:v>1215.9599999999996</c:v>
                </c:pt>
                <c:pt idx="73">
                  <c:v>1165.3000000000002</c:v>
                </c:pt>
                <c:pt idx="74">
                  <c:v>993.71999999999991</c:v>
                </c:pt>
                <c:pt idx="75">
                  <c:v>886.12</c:v>
                </c:pt>
                <c:pt idx="76">
                  <c:v>798.15000000000032</c:v>
                </c:pt>
                <c:pt idx="77">
                  <c:v>746.30999999999972</c:v>
                </c:pt>
                <c:pt idx="78">
                  <c:v>777.52</c:v>
                </c:pt>
                <c:pt idx="79">
                  <c:v>974.81999999999971</c:v>
                </c:pt>
                <c:pt idx="80">
                  <c:v>2118.0899999999992</c:v>
                </c:pt>
                <c:pt idx="81">
                  <c:v>3824.24</c:v>
                </c:pt>
                <c:pt idx="82">
                  <c:v>4848.93</c:v>
                </c:pt>
                <c:pt idx="83">
                  <c:v>5139.03</c:v>
                </c:pt>
                <c:pt idx="84">
                  <c:v>5442.6100000000006</c:v>
                </c:pt>
                <c:pt idx="85">
                  <c:v>5857.7900000000009</c:v>
                </c:pt>
                <c:pt idx="86">
                  <c:v>6296.1100000000006</c:v>
                </c:pt>
                <c:pt idx="87">
                  <c:v>6617.49</c:v>
                </c:pt>
                <c:pt idx="88">
                  <c:v>7043.1</c:v>
                </c:pt>
                <c:pt idx="89">
                  <c:v>7225.6900000000014</c:v>
                </c:pt>
                <c:pt idx="90">
                  <c:v>6087.5</c:v>
                </c:pt>
                <c:pt idx="91">
                  <c:v>3999.75</c:v>
                </c:pt>
                <c:pt idx="92">
                  <c:v>3075.7700000000013</c:v>
                </c:pt>
                <c:pt idx="93">
                  <c:v>1875.1999999999996</c:v>
                </c:pt>
                <c:pt idx="94">
                  <c:v>1550.5299999999993</c:v>
                </c:pt>
                <c:pt idx="95">
                  <c:v>1199.56</c:v>
                </c:pt>
                <c:pt idx="96">
                  <c:v>1101.4000000000001</c:v>
                </c:pt>
                <c:pt idx="97">
                  <c:v>1172.4899999999998</c:v>
                </c:pt>
                <c:pt idx="98">
                  <c:v>1141.4299999999998</c:v>
                </c:pt>
                <c:pt idx="99">
                  <c:v>1393.4000000000003</c:v>
                </c:pt>
                <c:pt idx="100">
                  <c:v>1750.8699999999997</c:v>
                </c:pt>
                <c:pt idx="101">
                  <c:v>1760.3500000000006</c:v>
                </c:pt>
                <c:pt idx="102">
                  <c:v>1758.36</c:v>
                </c:pt>
                <c:pt idx="103">
                  <c:v>1766.7</c:v>
                </c:pt>
                <c:pt idx="104">
                  <c:v>2367.09</c:v>
                </c:pt>
                <c:pt idx="105">
                  <c:v>4043.5</c:v>
                </c:pt>
                <c:pt idx="106">
                  <c:v>4427.4900000000007</c:v>
                </c:pt>
                <c:pt idx="107">
                  <c:v>4399.9399999999996</c:v>
                </c:pt>
                <c:pt idx="108">
                  <c:v>4354.9099999999989</c:v>
                </c:pt>
                <c:pt idx="109">
                  <c:v>4568.91</c:v>
                </c:pt>
                <c:pt idx="110">
                  <c:v>4938.1699999999992</c:v>
                </c:pt>
                <c:pt idx="111">
                  <c:v>5115.6099999999988</c:v>
                </c:pt>
                <c:pt idx="112">
                  <c:v>5505.3099999999986</c:v>
                </c:pt>
                <c:pt idx="113">
                  <c:v>5837.67</c:v>
                </c:pt>
                <c:pt idx="114">
                  <c:v>5350.7199999999993</c:v>
                </c:pt>
                <c:pt idx="115">
                  <c:v>3540.82</c:v>
                </c:pt>
                <c:pt idx="116">
                  <c:v>2362.6599999999994</c:v>
                </c:pt>
                <c:pt idx="117">
                  <c:v>1806.8799999999999</c:v>
                </c:pt>
                <c:pt idx="118">
                  <c:v>2190.1199999999994</c:v>
                </c:pt>
                <c:pt idx="119">
                  <c:v>2541.8000000000006</c:v>
                </c:pt>
                <c:pt idx="120">
                  <c:v>3007.92</c:v>
                </c:pt>
                <c:pt idx="121">
                  <c:v>2598.38</c:v>
                </c:pt>
                <c:pt idx="122">
                  <c:v>2061.5700000000002</c:v>
                </c:pt>
                <c:pt idx="123">
                  <c:v>2420.6199999999994</c:v>
                </c:pt>
                <c:pt idx="124">
                  <c:v>2816.73</c:v>
                </c:pt>
                <c:pt idx="125">
                  <c:v>2586.8999999999996</c:v>
                </c:pt>
                <c:pt idx="126">
                  <c:v>2180.2699999999995</c:v>
                </c:pt>
                <c:pt idx="127">
                  <c:v>2159.52</c:v>
                </c:pt>
                <c:pt idx="128">
                  <c:v>3252.16</c:v>
                </c:pt>
                <c:pt idx="129">
                  <c:v>5071.6399999999994</c:v>
                </c:pt>
                <c:pt idx="130">
                  <c:v>5616.619999999999</c:v>
                </c:pt>
                <c:pt idx="131">
                  <c:v>5559.07</c:v>
                </c:pt>
                <c:pt idx="132">
                  <c:v>5691.4914000000008</c:v>
                </c:pt>
                <c:pt idx="133">
                  <c:v>6238.7729999999992</c:v>
                </c:pt>
                <c:pt idx="134">
                  <c:v>6649.915</c:v>
                </c:pt>
                <c:pt idx="135">
                  <c:v>6651.12</c:v>
                </c:pt>
                <c:pt idx="136">
                  <c:v>6488.5799999999981</c:v>
                </c:pt>
                <c:pt idx="137">
                  <c:v>6334.0920000000024</c:v>
                </c:pt>
                <c:pt idx="138">
                  <c:v>6373.0869999999995</c:v>
                </c:pt>
                <c:pt idx="139">
                  <c:v>4501.5300000000007</c:v>
                </c:pt>
                <c:pt idx="140">
                  <c:v>3653.8999999999996</c:v>
                </c:pt>
                <c:pt idx="141">
                  <c:v>3312.8300000000008</c:v>
                </c:pt>
                <c:pt idx="142">
                  <c:v>3347.4900000000002</c:v>
                </c:pt>
                <c:pt idx="143">
                  <c:v>3392.0259999999998</c:v>
                </c:pt>
                <c:pt idx="144">
                  <c:v>3358.5899999999997</c:v>
                </c:pt>
                <c:pt idx="145">
                  <c:v>3265.8800000000015</c:v>
                </c:pt>
                <c:pt idx="146">
                  <c:v>2895.88</c:v>
                </c:pt>
                <c:pt idx="147">
                  <c:v>2625.65</c:v>
                </c:pt>
                <c:pt idx="148">
                  <c:v>2497.8999999999992</c:v>
                </c:pt>
                <c:pt idx="149">
                  <c:v>2438.9499999999994</c:v>
                </c:pt>
                <c:pt idx="150">
                  <c:v>2168.5799999999995</c:v>
                </c:pt>
                <c:pt idx="151">
                  <c:v>2013.24</c:v>
                </c:pt>
                <c:pt idx="152">
                  <c:v>2529.3399999999997</c:v>
                </c:pt>
                <c:pt idx="153">
                  <c:v>4052.2799999999997</c:v>
                </c:pt>
                <c:pt idx="154">
                  <c:v>4582.4900000000007</c:v>
                </c:pt>
                <c:pt idx="155">
                  <c:v>4741.3500000000004</c:v>
                </c:pt>
                <c:pt idx="156">
                  <c:v>4916.24</c:v>
                </c:pt>
                <c:pt idx="157">
                  <c:v>5652.43</c:v>
                </c:pt>
                <c:pt idx="158">
                  <c:v>6292.4760000000006</c:v>
                </c:pt>
                <c:pt idx="159">
                  <c:v>6584.9769999999999</c:v>
                </c:pt>
                <c:pt idx="160">
                  <c:v>6877.5590000000011</c:v>
                </c:pt>
                <c:pt idx="161">
                  <c:v>6875.4</c:v>
                </c:pt>
                <c:pt idx="162">
                  <c:v>6240.2000000000007</c:v>
                </c:pt>
                <c:pt idx="163">
                  <c:v>4520.3799999999992</c:v>
                </c:pt>
                <c:pt idx="164">
                  <c:v>3914.7000000000007</c:v>
                </c:pt>
                <c:pt idx="165">
                  <c:v>3463.31</c:v>
                </c:pt>
                <c:pt idx="166">
                  <c:v>3340.7819999999992</c:v>
                </c:pt>
                <c:pt idx="167">
                  <c:v>2901.1930000000002</c:v>
                </c:pt>
                <c:pt idx="168">
                  <c:v>3226.9</c:v>
                </c:pt>
                <c:pt idx="169">
                  <c:v>2800.1240000000012</c:v>
                </c:pt>
                <c:pt idx="170">
                  <c:v>2501.0839999999998</c:v>
                </c:pt>
                <c:pt idx="171">
                  <c:v>2379.4780000000001</c:v>
                </c:pt>
                <c:pt idx="172">
                  <c:v>2231.8519999999994</c:v>
                </c:pt>
                <c:pt idx="173">
                  <c:v>2100.3000000000011</c:v>
                </c:pt>
                <c:pt idx="174">
                  <c:v>1943.4899999999993</c:v>
                </c:pt>
                <c:pt idx="175">
                  <c:v>1631.62</c:v>
                </c:pt>
                <c:pt idx="176">
                  <c:v>1977.71</c:v>
                </c:pt>
                <c:pt idx="177">
                  <c:v>3500.9799999999996</c:v>
                </c:pt>
                <c:pt idx="178">
                  <c:v>4204.5499999999993</c:v>
                </c:pt>
                <c:pt idx="179">
                  <c:v>4684.3999999999996</c:v>
                </c:pt>
                <c:pt idx="180">
                  <c:v>5640.2499999999982</c:v>
                </c:pt>
                <c:pt idx="181">
                  <c:v>6623.1</c:v>
                </c:pt>
                <c:pt idx="182">
                  <c:v>7391.192</c:v>
                </c:pt>
                <c:pt idx="183">
                  <c:v>7117.0169999999998</c:v>
                </c:pt>
                <c:pt idx="184">
                  <c:v>7111.3529999999992</c:v>
                </c:pt>
                <c:pt idx="185">
                  <c:v>6822.15</c:v>
                </c:pt>
                <c:pt idx="186">
                  <c:v>5569.6100000000015</c:v>
                </c:pt>
                <c:pt idx="187">
                  <c:v>4107.6000000000004</c:v>
                </c:pt>
                <c:pt idx="188">
                  <c:v>3258.0499999999984</c:v>
                </c:pt>
                <c:pt idx="189">
                  <c:v>2724</c:v>
                </c:pt>
                <c:pt idx="190">
                  <c:v>2950.7200000000003</c:v>
                </c:pt>
                <c:pt idx="191">
                  <c:v>2773.2299999999987</c:v>
                </c:pt>
                <c:pt idx="192">
                  <c:v>2501.3000000000006</c:v>
                </c:pt>
                <c:pt idx="193">
                  <c:v>2801.0800000000022</c:v>
                </c:pt>
                <c:pt idx="194">
                  <c:v>2816.5299999999997</c:v>
                </c:pt>
                <c:pt idx="195">
                  <c:v>2681.6</c:v>
                </c:pt>
                <c:pt idx="196">
                  <c:v>2964.0600000000004</c:v>
                </c:pt>
                <c:pt idx="197">
                  <c:v>3238.9100000000003</c:v>
                </c:pt>
                <c:pt idx="198">
                  <c:v>3389.8900000000003</c:v>
                </c:pt>
                <c:pt idx="199">
                  <c:v>3123.5699999999993</c:v>
                </c:pt>
                <c:pt idx="200">
                  <c:v>3827.2500000000005</c:v>
                </c:pt>
                <c:pt idx="201">
                  <c:v>5311.73</c:v>
                </c:pt>
                <c:pt idx="202">
                  <c:v>6034.7999999999993</c:v>
                </c:pt>
                <c:pt idx="203">
                  <c:v>6354.1399999999994</c:v>
                </c:pt>
                <c:pt idx="204">
                  <c:v>6704.7000000000025</c:v>
                </c:pt>
                <c:pt idx="205">
                  <c:v>7023.6399999999994</c:v>
                </c:pt>
                <c:pt idx="206">
                  <c:v>7125.6899999999987</c:v>
                </c:pt>
                <c:pt idx="207">
                  <c:v>6997.6500000000015</c:v>
                </c:pt>
                <c:pt idx="208">
                  <c:v>7191.170000000001</c:v>
                </c:pt>
                <c:pt idx="209">
                  <c:v>7006.9699999999984</c:v>
                </c:pt>
                <c:pt idx="210">
                  <c:v>6132.0389999999989</c:v>
                </c:pt>
                <c:pt idx="211">
                  <c:v>4189.9000000000005</c:v>
                </c:pt>
                <c:pt idx="212">
                  <c:v>3500.88</c:v>
                </c:pt>
                <c:pt idx="213">
                  <c:v>2996.5499999999993</c:v>
                </c:pt>
                <c:pt idx="214">
                  <c:v>2731.4099999999994</c:v>
                </c:pt>
                <c:pt idx="215">
                  <c:v>2483.5099999999998</c:v>
                </c:pt>
                <c:pt idx="216">
                  <c:v>2255.7600000000002</c:v>
                </c:pt>
                <c:pt idx="217">
                  <c:v>1891.7699999999998</c:v>
                </c:pt>
                <c:pt idx="218">
                  <c:v>2041.69</c:v>
                </c:pt>
                <c:pt idx="219">
                  <c:v>2221.1799999999998</c:v>
                </c:pt>
                <c:pt idx="220">
                  <c:v>2241.3700000000003</c:v>
                </c:pt>
                <c:pt idx="221">
                  <c:v>2319.7600000000002</c:v>
                </c:pt>
                <c:pt idx="222">
                  <c:v>2580.87</c:v>
                </c:pt>
                <c:pt idx="223">
                  <c:v>2904.8399999999992</c:v>
                </c:pt>
                <c:pt idx="224">
                  <c:v>3515.2099999999991</c:v>
                </c:pt>
                <c:pt idx="225">
                  <c:v>4639.5100000000011</c:v>
                </c:pt>
                <c:pt idx="226">
                  <c:v>5682.5300000000007</c:v>
                </c:pt>
                <c:pt idx="227">
                  <c:v>6113.8</c:v>
                </c:pt>
                <c:pt idx="228">
                  <c:v>6353.9999999999982</c:v>
                </c:pt>
                <c:pt idx="229">
                  <c:v>6289.3899999999994</c:v>
                </c:pt>
                <c:pt idx="230">
                  <c:v>7122.6999999999989</c:v>
                </c:pt>
                <c:pt idx="231">
                  <c:v>7337.2140000000018</c:v>
                </c:pt>
                <c:pt idx="232">
                  <c:v>7143.1200000000008</c:v>
                </c:pt>
                <c:pt idx="233">
                  <c:v>6634.1899999999987</c:v>
                </c:pt>
                <c:pt idx="234">
                  <c:v>5796.8230000000003</c:v>
                </c:pt>
                <c:pt idx="235">
                  <c:v>3652.4100000000012</c:v>
                </c:pt>
                <c:pt idx="236">
                  <c:v>2555.5399999999991</c:v>
                </c:pt>
                <c:pt idx="237">
                  <c:v>2502.1000000000004</c:v>
                </c:pt>
                <c:pt idx="238">
                  <c:v>2224.1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2B-498B-A149-0A68596D7A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94456264"/>
        <c:axId val="494396568"/>
      </c:areaChart>
      <c:lineChart>
        <c:grouping val="standard"/>
        <c:varyColors val="0"/>
        <c:ser>
          <c:idx val="0"/>
          <c:order val="0"/>
          <c:tx>
            <c:strRef>
              <c:f>Generación!$BU$5</c:f>
              <c:strCache>
                <c:ptCount val="1"/>
                <c:pt idx="0">
                  <c:v>Dda Neta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multiLvlStrRef>
              <c:f>Generación!$B$6:$C$245</c:f>
              <c:multiLvlStrCache>
                <c:ptCount val="240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1</c:v>
                  </c:pt>
                  <c:pt idx="25">
                    <c:v>2</c:v>
                  </c:pt>
                  <c:pt idx="26">
                    <c:v>3</c:v>
                  </c:pt>
                  <c:pt idx="27">
                    <c:v>4</c:v>
                  </c:pt>
                  <c:pt idx="28">
                    <c:v>5</c:v>
                  </c:pt>
                  <c:pt idx="29">
                    <c:v>6</c:v>
                  </c:pt>
                  <c:pt idx="30">
                    <c:v>7</c:v>
                  </c:pt>
                  <c:pt idx="31">
                    <c:v>8</c:v>
                  </c:pt>
                  <c:pt idx="32">
                    <c:v>9</c:v>
                  </c:pt>
                  <c:pt idx="33">
                    <c:v>10</c:v>
                  </c:pt>
                  <c:pt idx="34">
                    <c:v>11</c:v>
                  </c:pt>
                  <c:pt idx="35">
                    <c:v>12</c:v>
                  </c:pt>
                  <c:pt idx="36">
                    <c:v>13</c:v>
                  </c:pt>
                  <c:pt idx="37">
                    <c:v>14</c:v>
                  </c:pt>
                  <c:pt idx="38">
                    <c:v>15</c:v>
                  </c:pt>
                  <c:pt idx="39">
                    <c:v>16</c:v>
                  </c:pt>
                  <c:pt idx="40">
                    <c:v>17</c:v>
                  </c:pt>
                  <c:pt idx="41">
                    <c:v>18</c:v>
                  </c:pt>
                  <c:pt idx="42">
                    <c:v>19</c:v>
                  </c:pt>
                  <c:pt idx="43">
                    <c:v>20</c:v>
                  </c:pt>
                  <c:pt idx="44">
                    <c:v>21</c:v>
                  </c:pt>
                  <c:pt idx="45">
                    <c:v>22</c:v>
                  </c:pt>
                  <c:pt idx="46">
                    <c:v>23</c:v>
                  </c:pt>
                  <c:pt idx="47">
                    <c:v>24</c:v>
                  </c:pt>
                  <c:pt idx="48">
                    <c:v>1</c:v>
                  </c:pt>
                  <c:pt idx="49">
                    <c:v>2</c:v>
                  </c:pt>
                  <c:pt idx="50">
                    <c:v>3</c:v>
                  </c:pt>
                  <c:pt idx="51">
                    <c:v>4</c:v>
                  </c:pt>
                  <c:pt idx="52">
                    <c:v>5</c:v>
                  </c:pt>
                  <c:pt idx="53">
                    <c:v>6</c:v>
                  </c:pt>
                  <c:pt idx="54">
                    <c:v>7</c:v>
                  </c:pt>
                  <c:pt idx="55">
                    <c:v>8</c:v>
                  </c:pt>
                  <c:pt idx="56">
                    <c:v>9</c:v>
                  </c:pt>
                  <c:pt idx="57">
                    <c:v>10</c:v>
                  </c:pt>
                  <c:pt idx="58">
                    <c:v>11</c:v>
                  </c:pt>
                  <c:pt idx="59">
                    <c:v>12</c:v>
                  </c:pt>
                  <c:pt idx="60">
                    <c:v>13</c:v>
                  </c:pt>
                  <c:pt idx="61">
                    <c:v>14</c:v>
                  </c:pt>
                  <c:pt idx="62">
                    <c:v>15</c:v>
                  </c:pt>
                  <c:pt idx="63">
                    <c:v>16</c:v>
                  </c:pt>
                  <c:pt idx="64">
                    <c:v>17</c:v>
                  </c:pt>
                  <c:pt idx="65">
                    <c:v>18</c:v>
                  </c:pt>
                  <c:pt idx="66">
                    <c:v>19</c:v>
                  </c:pt>
                  <c:pt idx="67">
                    <c:v>20</c:v>
                  </c:pt>
                  <c:pt idx="68">
                    <c:v>21</c:v>
                  </c:pt>
                  <c:pt idx="69">
                    <c:v>22</c:v>
                  </c:pt>
                  <c:pt idx="70">
                    <c:v>23</c:v>
                  </c:pt>
                  <c:pt idx="71">
                    <c:v>24</c:v>
                  </c:pt>
                  <c:pt idx="72">
                    <c:v>1</c:v>
                  </c:pt>
                  <c:pt idx="73">
                    <c:v>2</c:v>
                  </c:pt>
                  <c:pt idx="74">
                    <c:v>3</c:v>
                  </c:pt>
                  <c:pt idx="75">
                    <c:v>4</c:v>
                  </c:pt>
                  <c:pt idx="76">
                    <c:v>5</c:v>
                  </c:pt>
                  <c:pt idx="77">
                    <c:v>6</c:v>
                  </c:pt>
                  <c:pt idx="78">
                    <c:v>7</c:v>
                  </c:pt>
                  <c:pt idx="79">
                    <c:v>8</c:v>
                  </c:pt>
                  <c:pt idx="80">
                    <c:v>9</c:v>
                  </c:pt>
                  <c:pt idx="81">
                    <c:v>10</c:v>
                  </c:pt>
                  <c:pt idx="82">
                    <c:v>11</c:v>
                  </c:pt>
                  <c:pt idx="83">
                    <c:v>12</c:v>
                  </c:pt>
                  <c:pt idx="84">
                    <c:v>13</c:v>
                  </c:pt>
                  <c:pt idx="85">
                    <c:v>14</c:v>
                  </c:pt>
                  <c:pt idx="86">
                    <c:v>15</c:v>
                  </c:pt>
                  <c:pt idx="87">
                    <c:v>16</c:v>
                  </c:pt>
                  <c:pt idx="88">
                    <c:v>17</c:v>
                  </c:pt>
                  <c:pt idx="89">
                    <c:v>18</c:v>
                  </c:pt>
                  <c:pt idx="90">
                    <c:v>19</c:v>
                  </c:pt>
                  <c:pt idx="91">
                    <c:v>20</c:v>
                  </c:pt>
                  <c:pt idx="92">
                    <c:v>21</c:v>
                  </c:pt>
                  <c:pt idx="93">
                    <c:v>22</c:v>
                  </c:pt>
                  <c:pt idx="94">
                    <c:v>23</c:v>
                  </c:pt>
                  <c:pt idx="95">
                    <c:v>24</c:v>
                  </c:pt>
                  <c:pt idx="96">
                    <c:v>1</c:v>
                  </c:pt>
                  <c:pt idx="97">
                    <c:v>2</c:v>
                  </c:pt>
                  <c:pt idx="98">
                    <c:v>3</c:v>
                  </c:pt>
                  <c:pt idx="99">
                    <c:v>4</c:v>
                  </c:pt>
                  <c:pt idx="100">
                    <c:v>5</c:v>
                  </c:pt>
                  <c:pt idx="101">
                    <c:v>6</c:v>
                  </c:pt>
                  <c:pt idx="102">
                    <c:v>7</c:v>
                  </c:pt>
                  <c:pt idx="103">
                    <c:v>8</c:v>
                  </c:pt>
                  <c:pt idx="104">
                    <c:v>9</c:v>
                  </c:pt>
                  <c:pt idx="105">
                    <c:v>10</c:v>
                  </c:pt>
                  <c:pt idx="106">
                    <c:v>11</c:v>
                  </c:pt>
                  <c:pt idx="107">
                    <c:v>12</c:v>
                  </c:pt>
                  <c:pt idx="108">
                    <c:v>13</c:v>
                  </c:pt>
                  <c:pt idx="109">
                    <c:v>14</c:v>
                  </c:pt>
                  <c:pt idx="110">
                    <c:v>15</c:v>
                  </c:pt>
                  <c:pt idx="111">
                    <c:v>16</c:v>
                  </c:pt>
                  <c:pt idx="112">
                    <c:v>17</c:v>
                  </c:pt>
                  <c:pt idx="113">
                    <c:v>18</c:v>
                  </c:pt>
                  <c:pt idx="114">
                    <c:v>19</c:v>
                  </c:pt>
                  <c:pt idx="115">
                    <c:v>20</c:v>
                  </c:pt>
                  <c:pt idx="116">
                    <c:v>21</c:v>
                  </c:pt>
                  <c:pt idx="117">
                    <c:v>22</c:v>
                  </c:pt>
                  <c:pt idx="118">
                    <c:v>23</c:v>
                  </c:pt>
                  <c:pt idx="119">
                    <c:v>24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1</c:v>
                  </c:pt>
                  <c:pt idx="145">
                    <c:v>2</c:v>
                  </c:pt>
                  <c:pt idx="146">
                    <c:v>3</c:v>
                  </c:pt>
                  <c:pt idx="147">
                    <c:v>4</c:v>
                  </c:pt>
                  <c:pt idx="148">
                    <c:v>5</c:v>
                  </c:pt>
                  <c:pt idx="149">
                    <c:v>6</c:v>
                  </c:pt>
                  <c:pt idx="150">
                    <c:v>7</c:v>
                  </c:pt>
                  <c:pt idx="151">
                    <c:v>8</c:v>
                  </c:pt>
                  <c:pt idx="152">
                    <c:v>9</c:v>
                  </c:pt>
                  <c:pt idx="153">
                    <c:v>10</c:v>
                  </c:pt>
                  <c:pt idx="154">
                    <c:v>11</c:v>
                  </c:pt>
                  <c:pt idx="155">
                    <c:v>12</c:v>
                  </c:pt>
                  <c:pt idx="156">
                    <c:v>13</c:v>
                  </c:pt>
                  <c:pt idx="157">
                    <c:v>14</c:v>
                  </c:pt>
                  <c:pt idx="158">
                    <c:v>15</c:v>
                  </c:pt>
                  <c:pt idx="159">
                    <c:v>16</c:v>
                  </c:pt>
                  <c:pt idx="160">
                    <c:v>17</c:v>
                  </c:pt>
                  <c:pt idx="161">
                    <c:v>18</c:v>
                  </c:pt>
                  <c:pt idx="162">
                    <c:v>19</c:v>
                  </c:pt>
                  <c:pt idx="163">
                    <c:v>20</c:v>
                  </c:pt>
                  <c:pt idx="164">
                    <c:v>21</c:v>
                  </c:pt>
                  <c:pt idx="165">
                    <c:v>22</c:v>
                  </c:pt>
                  <c:pt idx="166">
                    <c:v>23</c:v>
                  </c:pt>
                  <c:pt idx="167">
                    <c:v>24</c:v>
                  </c:pt>
                  <c:pt idx="168">
                    <c:v>1</c:v>
                  </c:pt>
                  <c:pt idx="169">
                    <c:v>2</c:v>
                  </c:pt>
                  <c:pt idx="170">
                    <c:v>3</c:v>
                  </c:pt>
                  <c:pt idx="171">
                    <c:v>4</c:v>
                  </c:pt>
                  <c:pt idx="172">
                    <c:v>5</c:v>
                  </c:pt>
                  <c:pt idx="173">
                    <c:v>6</c:v>
                  </c:pt>
                  <c:pt idx="174">
                    <c:v>7</c:v>
                  </c:pt>
                  <c:pt idx="175">
                    <c:v>8</c:v>
                  </c:pt>
                  <c:pt idx="176">
                    <c:v>9</c:v>
                  </c:pt>
                  <c:pt idx="177">
                    <c:v>10</c:v>
                  </c:pt>
                  <c:pt idx="178">
                    <c:v>11</c:v>
                  </c:pt>
                  <c:pt idx="179">
                    <c:v>12</c:v>
                  </c:pt>
                  <c:pt idx="180">
                    <c:v>13</c:v>
                  </c:pt>
                  <c:pt idx="181">
                    <c:v>14</c:v>
                  </c:pt>
                  <c:pt idx="182">
                    <c:v>15</c:v>
                  </c:pt>
                  <c:pt idx="183">
                    <c:v>16</c:v>
                  </c:pt>
                  <c:pt idx="184">
                    <c:v>17</c:v>
                  </c:pt>
                  <c:pt idx="185">
                    <c:v>18</c:v>
                  </c:pt>
                  <c:pt idx="186">
                    <c:v>19</c:v>
                  </c:pt>
                  <c:pt idx="187">
                    <c:v>20</c:v>
                  </c:pt>
                  <c:pt idx="188">
                    <c:v>21</c:v>
                  </c:pt>
                  <c:pt idx="189">
                    <c:v>22</c:v>
                  </c:pt>
                  <c:pt idx="190">
                    <c:v>23</c:v>
                  </c:pt>
                  <c:pt idx="191">
                    <c:v>24</c:v>
                  </c:pt>
                  <c:pt idx="192">
                    <c:v>1</c:v>
                  </c:pt>
                  <c:pt idx="193">
                    <c:v>2</c:v>
                  </c:pt>
                  <c:pt idx="194">
                    <c:v>3</c:v>
                  </c:pt>
                  <c:pt idx="195">
                    <c:v>4</c:v>
                  </c:pt>
                  <c:pt idx="196">
                    <c:v>5</c:v>
                  </c:pt>
                  <c:pt idx="197">
                    <c:v>6</c:v>
                  </c:pt>
                  <c:pt idx="198">
                    <c:v>7</c:v>
                  </c:pt>
                  <c:pt idx="199">
                    <c:v>8</c:v>
                  </c:pt>
                  <c:pt idx="200">
                    <c:v>9</c:v>
                  </c:pt>
                  <c:pt idx="201">
                    <c:v>10</c:v>
                  </c:pt>
                  <c:pt idx="202">
                    <c:v>11</c:v>
                  </c:pt>
                  <c:pt idx="203">
                    <c:v>12</c:v>
                  </c:pt>
                  <c:pt idx="204">
                    <c:v>13</c:v>
                  </c:pt>
                  <c:pt idx="205">
                    <c:v>14</c:v>
                  </c:pt>
                  <c:pt idx="206">
                    <c:v>15</c:v>
                  </c:pt>
                  <c:pt idx="207">
                    <c:v>16</c:v>
                  </c:pt>
                  <c:pt idx="208">
                    <c:v>17</c:v>
                  </c:pt>
                  <c:pt idx="209">
                    <c:v>18</c:v>
                  </c:pt>
                  <c:pt idx="210">
                    <c:v>19</c:v>
                  </c:pt>
                  <c:pt idx="211">
                    <c:v>20</c:v>
                  </c:pt>
                  <c:pt idx="212">
                    <c:v>21</c:v>
                  </c:pt>
                  <c:pt idx="213">
                    <c:v>22</c:v>
                  </c:pt>
                  <c:pt idx="214">
                    <c:v>23</c:v>
                  </c:pt>
                  <c:pt idx="215">
                    <c:v>24</c:v>
                  </c:pt>
                  <c:pt idx="216">
                    <c:v>1</c:v>
                  </c:pt>
                  <c:pt idx="217">
                    <c:v>2</c:v>
                  </c:pt>
                  <c:pt idx="218">
                    <c:v>3</c:v>
                  </c:pt>
                  <c:pt idx="219">
                    <c:v>4</c:v>
                  </c:pt>
                  <c:pt idx="220">
                    <c:v>5</c:v>
                  </c:pt>
                  <c:pt idx="221">
                    <c:v>6</c:v>
                  </c:pt>
                  <c:pt idx="222">
                    <c:v>7</c:v>
                  </c:pt>
                  <c:pt idx="223">
                    <c:v>8</c:v>
                  </c:pt>
                  <c:pt idx="224">
                    <c:v>9</c:v>
                  </c:pt>
                  <c:pt idx="225">
                    <c:v>10</c:v>
                  </c:pt>
                  <c:pt idx="226">
                    <c:v>11</c:v>
                  </c:pt>
                  <c:pt idx="227">
                    <c:v>12</c:v>
                  </c:pt>
                  <c:pt idx="228">
                    <c:v>13</c:v>
                  </c:pt>
                  <c:pt idx="229">
                    <c:v>14</c:v>
                  </c:pt>
                  <c:pt idx="230">
                    <c:v>15</c:v>
                  </c:pt>
                  <c:pt idx="231">
                    <c:v>16</c:v>
                  </c:pt>
                  <c:pt idx="232">
                    <c:v>17</c:v>
                  </c:pt>
                  <c:pt idx="233">
                    <c:v>18</c:v>
                  </c:pt>
                  <c:pt idx="234">
                    <c:v>19</c:v>
                  </c:pt>
                  <c:pt idx="235">
                    <c:v>20</c:v>
                  </c:pt>
                  <c:pt idx="236">
                    <c:v>21</c:v>
                  </c:pt>
                  <c:pt idx="237">
                    <c:v>22</c:v>
                  </c:pt>
                  <c:pt idx="238">
                    <c:v>23</c:v>
                  </c:pt>
                  <c:pt idx="239">
                    <c:v>24</c:v>
                  </c:pt>
                </c:lvl>
                <c:lvl>
                  <c:pt idx="0">
                    <c:v>Lunes</c:v>
                  </c:pt>
                  <c:pt idx="24">
                    <c:v>Martes</c:v>
                  </c:pt>
                  <c:pt idx="48">
                    <c:v>Miércoles</c:v>
                  </c:pt>
                  <c:pt idx="72">
                    <c:v>Jueves</c:v>
                  </c:pt>
                  <c:pt idx="96">
                    <c:v>Viernes</c:v>
                  </c:pt>
                  <c:pt idx="120">
                    <c:v>Sábado</c:v>
                  </c:pt>
                  <c:pt idx="144">
                    <c:v>Domingo</c:v>
                  </c:pt>
                  <c:pt idx="168">
                    <c:v>Lunes</c:v>
                  </c:pt>
                  <c:pt idx="192">
                    <c:v>Martes</c:v>
                  </c:pt>
                  <c:pt idx="216">
                    <c:v>Miércoles</c:v>
                  </c:pt>
                </c:lvl>
              </c:multiLvlStrCache>
            </c:multiLvlStrRef>
          </c:cat>
          <c:val>
            <c:numRef>
              <c:f>Generación!$BU$6:$BU$245</c:f>
              <c:numCache>
                <c:formatCode>#,##0</c:formatCode>
                <c:ptCount val="240"/>
                <c:pt idx="0">
                  <c:v>9011.9319999999989</c:v>
                </c:pt>
                <c:pt idx="1">
                  <c:v>8365.6781999999985</c:v>
                </c:pt>
                <c:pt idx="2">
                  <c:v>7767.3232000000007</c:v>
                </c:pt>
                <c:pt idx="3">
                  <c:v>7438.8880000000008</c:v>
                </c:pt>
                <c:pt idx="4">
                  <c:v>7384.5962</c:v>
                </c:pt>
                <c:pt idx="5">
                  <c:v>7142.485200000001</c:v>
                </c:pt>
                <c:pt idx="6">
                  <c:v>7692.7232000000004</c:v>
                </c:pt>
                <c:pt idx="7">
                  <c:v>8479.9888999999985</c:v>
                </c:pt>
                <c:pt idx="8">
                  <c:v>7877.6632000000018</c:v>
                </c:pt>
                <c:pt idx="9">
                  <c:v>6722.6772000000001</c:v>
                </c:pt>
                <c:pt idx="10">
                  <c:v>7057.9832000000006</c:v>
                </c:pt>
                <c:pt idx="11">
                  <c:v>7408.8032000000012</c:v>
                </c:pt>
                <c:pt idx="12">
                  <c:v>7409.9261999999999</c:v>
                </c:pt>
                <c:pt idx="13">
                  <c:v>6933.2062000000024</c:v>
                </c:pt>
                <c:pt idx="14">
                  <c:v>6310.3711999999996</c:v>
                </c:pt>
                <c:pt idx="15">
                  <c:v>6133.9692000000005</c:v>
                </c:pt>
                <c:pt idx="16">
                  <c:v>6052.2202000000007</c:v>
                </c:pt>
                <c:pt idx="17">
                  <c:v>6456.8862000000008</c:v>
                </c:pt>
                <c:pt idx="18">
                  <c:v>7336.3451999999997</c:v>
                </c:pt>
                <c:pt idx="19">
                  <c:v>8032.7081999999991</c:v>
                </c:pt>
                <c:pt idx="20">
                  <c:v>9105.4912000000004</c:v>
                </c:pt>
                <c:pt idx="21">
                  <c:v>10573.023399999998</c:v>
                </c:pt>
                <c:pt idx="22">
                  <c:v>10864.13272</c:v>
                </c:pt>
                <c:pt idx="23">
                  <c:v>10350.9372</c:v>
                </c:pt>
                <c:pt idx="24">
                  <c:v>10078.0092</c:v>
                </c:pt>
                <c:pt idx="25">
                  <c:v>9522.6622000000025</c:v>
                </c:pt>
                <c:pt idx="26">
                  <c:v>8940.4192000000003</c:v>
                </c:pt>
                <c:pt idx="27">
                  <c:v>8309.226099999998</c:v>
                </c:pt>
                <c:pt idx="28">
                  <c:v>7991.8689000000004</c:v>
                </c:pt>
                <c:pt idx="29">
                  <c:v>7851.2051999999985</c:v>
                </c:pt>
                <c:pt idx="30">
                  <c:v>8035.1562000000004</c:v>
                </c:pt>
                <c:pt idx="31">
                  <c:v>8077.5372000000007</c:v>
                </c:pt>
                <c:pt idx="32">
                  <c:v>7639.6362000000008</c:v>
                </c:pt>
                <c:pt idx="33">
                  <c:v>6279.8101999999999</c:v>
                </c:pt>
                <c:pt idx="34">
                  <c:v>6790.4061999999994</c:v>
                </c:pt>
                <c:pt idx="35">
                  <c:v>7494.5632000000023</c:v>
                </c:pt>
                <c:pt idx="36">
                  <c:v>7617.4831700000004</c:v>
                </c:pt>
                <c:pt idx="37">
                  <c:v>7637.7331999999988</c:v>
                </c:pt>
                <c:pt idx="38">
                  <c:v>7643.4581999999973</c:v>
                </c:pt>
                <c:pt idx="39">
                  <c:v>7947.7211999999981</c:v>
                </c:pt>
                <c:pt idx="40">
                  <c:v>8198.877199999999</c:v>
                </c:pt>
                <c:pt idx="41">
                  <c:v>8298.7672000000002</c:v>
                </c:pt>
                <c:pt idx="42">
                  <c:v>8954.2812000000013</c:v>
                </c:pt>
                <c:pt idx="43">
                  <c:v>10511.638200000001</c:v>
                </c:pt>
                <c:pt idx="44">
                  <c:v>11328.980199999998</c:v>
                </c:pt>
                <c:pt idx="45">
                  <c:v>12058.908199999998</c:v>
                </c:pt>
                <c:pt idx="46">
                  <c:v>12035.59348</c:v>
                </c:pt>
                <c:pt idx="47">
                  <c:v>11390.4512</c:v>
                </c:pt>
                <c:pt idx="48">
                  <c:v>10791.5172</c:v>
                </c:pt>
                <c:pt idx="49">
                  <c:v>10617.0432</c:v>
                </c:pt>
                <c:pt idx="50">
                  <c:v>9920.5741999999991</c:v>
                </c:pt>
                <c:pt idx="51">
                  <c:v>9678.5701999999983</c:v>
                </c:pt>
                <c:pt idx="52">
                  <c:v>9872.627199999999</c:v>
                </c:pt>
                <c:pt idx="53">
                  <c:v>9606.7951999999987</c:v>
                </c:pt>
                <c:pt idx="54">
                  <c:v>9773.5451999999987</c:v>
                </c:pt>
                <c:pt idx="55">
                  <c:v>10562.1132</c:v>
                </c:pt>
                <c:pt idx="56">
                  <c:v>10106.019200000001</c:v>
                </c:pt>
                <c:pt idx="57">
                  <c:v>9227.3701999999994</c:v>
                </c:pt>
                <c:pt idx="58">
                  <c:v>9044.520199999999</c:v>
                </c:pt>
                <c:pt idx="59">
                  <c:v>9091.2351999999992</c:v>
                </c:pt>
                <c:pt idx="60">
                  <c:v>8840.2671699999992</c:v>
                </c:pt>
                <c:pt idx="61">
                  <c:v>8433.3551999999981</c:v>
                </c:pt>
                <c:pt idx="62">
                  <c:v>8207.8392000000003</c:v>
                </c:pt>
                <c:pt idx="63">
                  <c:v>8364.015199999998</c:v>
                </c:pt>
                <c:pt idx="64">
                  <c:v>8344.6152000000002</c:v>
                </c:pt>
                <c:pt idx="65">
                  <c:v>8846.2232000000004</c:v>
                </c:pt>
                <c:pt idx="66">
                  <c:v>9755.6381999999994</c:v>
                </c:pt>
                <c:pt idx="67">
                  <c:v>11129.7922</c:v>
                </c:pt>
                <c:pt idx="68">
                  <c:v>12435.492199999999</c:v>
                </c:pt>
                <c:pt idx="69">
                  <c:v>13195.063200000001</c:v>
                </c:pt>
                <c:pt idx="70">
                  <c:v>12884.455199999997</c:v>
                </c:pt>
                <c:pt idx="71">
                  <c:v>12464.179799999998</c:v>
                </c:pt>
                <c:pt idx="72">
                  <c:v>11603.9282</c:v>
                </c:pt>
                <c:pt idx="73">
                  <c:v>10937.555199999999</c:v>
                </c:pt>
                <c:pt idx="74">
                  <c:v>10539.0252</c:v>
                </c:pt>
                <c:pt idx="75">
                  <c:v>10363.295199999999</c:v>
                </c:pt>
                <c:pt idx="76">
                  <c:v>10278.584200000001</c:v>
                </c:pt>
                <c:pt idx="77">
                  <c:v>10398.7732</c:v>
                </c:pt>
                <c:pt idx="78">
                  <c:v>10521.403200000001</c:v>
                </c:pt>
                <c:pt idx="79">
                  <c:v>10826.343199999999</c:v>
                </c:pt>
                <c:pt idx="80">
                  <c:v>10257.783200000002</c:v>
                </c:pt>
                <c:pt idx="81">
                  <c:v>8966.1081999999988</c:v>
                </c:pt>
                <c:pt idx="82">
                  <c:v>8562.8902000000016</c:v>
                </c:pt>
                <c:pt idx="83">
                  <c:v>8585.7921999999999</c:v>
                </c:pt>
                <c:pt idx="84">
                  <c:v>8462.3891700000004</c:v>
                </c:pt>
                <c:pt idx="85">
                  <c:v>8048.2551999999996</c:v>
                </c:pt>
                <c:pt idx="86">
                  <c:v>7605.5332000000017</c:v>
                </c:pt>
                <c:pt idx="87">
                  <c:v>7471.2132000000001</c:v>
                </c:pt>
                <c:pt idx="88">
                  <c:v>7114.9928999999993</c:v>
                </c:pt>
                <c:pt idx="89">
                  <c:v>6943.4612000000006</c:v>
                </c:pt>
                <c:pt idx="90">
                  <c:v>7831.4300999999996</c:v>
                </c:pt>
                <c:pt idx="91">
                  <c:v>9547.8810299999986</c:v>
                </c:pt>
                <c:pt idx="92">
                  <c:v>10471.4218</c:v>
                </c:pt>
                <c:pt idx="93">
                  <c:v>12452.203599999997</c:v>
                </c:pt>
                <c:pt idx="94">
                  <c:v>12867.85528</c:v>
                </c:pt>
                <c:pt idx="95">
                  <c:v>12575.191499999999</c:v>
                </c:pt>
                <c:pt idx="96">
                  <c:v>11897.568199999998</c:v>
                </c:pt>
                <c:pt idx="97">
                  <c:v>11067.223199999999</c:v>
                </c:pt>
                <c:pt idx="98">
                  <c:v>10523.443199999998</c:v>
                </c:pt>
                <c:pt idx="99">
                  <c:v>9972.8752000000004</c:v>
                </c:pt>
                <c:pt idx="100">
                  <c:v>9403.0352000000003</c:v>
                </c:pt>
                <c:pt idx="101">
                  <c:v>9382.8052000000007</c:v>
                </c:pt>
                <c:pt idx="102">
                  <c:v>9581.0951999999997</c:v>
                </c:pt>
                <c:pt idx="103">
                  <c:v>10168.7032</c:v>
                </c:pt>
                <c:pt idx="104">
                  <c:v>10245.0808</c:v>
                </c:pt>
                <c:pt idx="105">
                  <c:v>8962.9947399999983</c:v>
                </c:pt>
                <c:pt idx="106">
                  <c:v>9027.1452000000027</c:v>
                </c:pt>
                <c:pt idx="107">
                  <c:v>9268.3906999999999</c:v>
                </c:pt>
                <c:pt idx="108">
                  <c:v>9473.12817</c:v>
                </c:pt>
                <c:pt idx="109">
                  <c:v>9362.6742000000013</c:v>
                </c:pt>
                <c:pt idx="110">
                  <c:v>9008.0751999999993</c:v>
                </c:pt>
                <c:pt idx="111">
                  <c:v>9047.0961999999981</c:v>
                </c:pt>
                <c:pt idx="112">
                  <c:v>8673.145199999999</c:v>
                </c:pt>
                <c:pt idx="113">
                  <c:v>8306.9802</c:v>
                </c:pt>
                <c:pt idx="114">
                  <c:v>8506.1381999999994</c:v>
                </c:pt>
                <c:pt idx="115">
                  <c:v>9886.3001999999979</c:v>
                </c:pt>
                <c:pt idx="116">
                  <c:v>11090.788200000001</c:v>
                </c:pt>
                <c:pt idx="117">
                  <c:v>12542.974199999999</c:v>
                </c:pt>
                <c:pt idx="118">
                  <c:v>12310.368199999997</c:v>
                </c:pt>
                <c:pt idx="119">
                  <c:v>11343.2832</c:v>
                </c:pt>
                <c:pt idx="120">
                  <c:v>10113.4022</c:v>
                </c:pt>
                <c:pt idx="121">
                  <c:v>10056.4912</c:v>
                </c:pt>
                <c:pt idx="122">
                  <c:v>10019.4442</c:v>
                </c:pt>
                <c:pt idx="123">
                  <c:v>9245.7752000000019</c:v>
                </c:pt>
                <c:pt idx="124">
                  <c:v>8567.8131999999987</c:v>
                </c:pt>
                <c:pt idx="125">
                  <c:v>8622.1931999999997</c:v>
                </c:pt>
                <c:pt idx="126">
                  <c:v>9049.645199999999</c:v>
                </c:pt>
                <c:pt idx="127">
                  <c:v>9169.8231999999989</c:v>
                </c:pt>
                <c:pt idx="128">
                  <c:v>8102.2286100000019</c:v>
                </c:pt>
                <c:pt idx="129">
                  <c:v>6583.4461999999985</c:v>
                </c:pt>
                <c:pt idx="130">
                  <c:v>6736.7618000000002</c:v>
                </c:pt>
                <c:pt idx="131">
                  <c:v>7230.8732</c:v>
                </c:pt>
                <c:pt idx="132">
                  <c:v>7313.3732</c:v>
                </c:pt>
                <c:pt idx="133">
                  <c:v>6777.2691999999988</c:v>
                </c:pt>
                <c:pt idx="134">
                  <c:v>6356.8131999999996</c:v>
                </c:pt>
                <c:pt idx="135">
                  <c:v>6343.0662000000002</c:v>
                </c:pt>
                <c:pt idx="136">
                  <c:v>6358.6561999999994</c:v>
                </c:pt>
                <c:pt idx="137">
                  <c:v>6414.7721999999994</c:v>
                </c:pt>
                <c:pt idx="138">
                  <c:v>6210.1772000000001</c:v>
                </c:pt>
                <c:pt idx="139">
                  <c:v>7976.0371999999988</c:v>
                </c:pt>
                <c:pt idx="140">
                  <c:v>9082.0331999999999</c:v>
                </c:pt>
                <c:pt idx="141">
                  <c:v>10244.757709999998</c:v>
                </c:pt>
                <c:pt idx="142">
                  <c:v>10328.06925</c:v>
                </c:pt>
                <c:pt idx="143">
                  <c:v>9754.5732000000007</c:v>
                </c:pt>
                <c:pt idx="144">
                  <c:v>9177.4842000000008</c:v>
                </c:pt>
                <c:pt idx="145">
                  <c:v>8586.8932000000004</c:v>
                </c:pt>
                <c:pt idx="146">
                  <c:v>8360.6991999999991</c:v>
                </c:pt>
                <c:pt idx="147">
                  <c:v>8262.3931999999986</c:v>
                </c:pt>
                <c:pt idx="148">
                  <c:v>8185.8532000000014</c:v>
                </c:pt>
                <c:pt idx="149">
                  <c:v>8069.0232000000015</c:v>
                </c:pt>
                <c:pt idx="150">
                  <c:v>8312.4932000000008</c:v>
                </c:pt>
                <c:pt idx="151">
                  <c:v>8385.5262000000002</c:v>
                </c:pt>
                <c:pt idx="152">
                  <c:v>7658.8661999999986</c:v>
                </c:pt>
                <c:pt idx="153">
                  <c:v>6165.3102000000008</c:v>
                </c:pt>
                <c:pt idx="154">
                  <c:v>6205.2112000000006</c:v>
                </c:pt>
                <c:pt idx="155">
                  <c:v>6549.5496999999996</c:v>
                </c:pt>
                <c:pt idx="156">
                  <c:v>6638.395199999999</c:v>
                </c:pt>
                <c:pt idx="157">
                  <c:v>6070.8042000000005</c:v>
                </c:pt>
                <c:pt idx="158">
                  <c:v>5596.3592000000008</c:v>
                </c:pt>
                <c:pt idx="159">
                  <c:v>5304.2101999999986</c:v>
                </c:pt>
                <c:pt idx="160">
                  <c:v>4862.390199999998</c:v>
                </c:pt>
                <c:pt idx="161">
                  <c:v>4855.140199999998</c:v>
                </c:pt>
                <c:pt idx="162">
                  <c:v>5467.9071999999978</c:v>
                </c:pt>
                <c:pt idx="163">
                  <c:v>7254.0432000000001</c:v>
                </c:pt>
                <c:pt idx="164">
                  <c:v>8216.5612000000001</c:v>
                </c:pt>
                <c:pt idx="165">
                  <c:v>9730.743199999999</c:v>
                </c:pt>
                <c:pt idx="166">
                  <c:v>10144.8932</c:v>
                </c:pt>
                <c:pt idx="167">
                  <c:v>10158.583200000001</c:v>
                </c:pt>
                <c:pt idx="168">
                  <c:v>8634.9531999999999</c:v>
                </c:pt>
                <c:pt idx="169">
                  <c:v>8353.6431999999986</c:v>
                </c:pt>
                <c:pt idx="170">
                  <c:v>8084.8487000000014</c:v>
                </c:pt>
                <c:pt idx="171">
                  <c:v>7935.6262000000015</c:v>
                </c:pt>
                <c:pt idx="172">
                  <c:v>7982.481200000002</c:v>
                </c:pt>
                <c:pt idx="173">
                  <c:v>8196.1432000000004</c:v>
                </c:pt>
                <c:pt idx="174">
                  <c:v>8621.7281999999996</c:v>
                </c:pt>
                <c:pt idx="175">
                  <c:v>9540.6811999999991</c:v>
                </c:pt>
                <c:pt idx="176">
                  <c:v>9953.3061999999991</c:v>
                </c:pt>
                <c:pt idx="177">
                  <c:v>8872.4882000000016</c:v>
                </c:pt>
                <c:pt idx="178">
                  <c:v>8751.6831999999995</c:v>
                </c:pt>
                <c:pt idx="179">
                  <c:v>8538.726200000001</c:v>
                </c:pt>
                <c:pt idx="180">
                  <c:v>7761.0851999999995</c:v>
                </c:pt>
                <c:pt idx="181">
                  <c:v>6901.2562000000016</c:v>
                </c:pt>
                <c:pt idx="182">
                  <c:v>6133.5433999999996</c:v>
                </c:pt>
                <c:pt idx="183">
                  <c:v>6594.5162</c:v>
                </c:pt>
                <c:pt idx="184">
                  <c:v>6689.2161999999989</c:v>
                </c:pt>
                <c:pt idx="185">
                  <c:v>6928.9441999999999</c:v>
                </c:pt>
                <c:pt idx="186">
                  <c:v>7922.293200000001</c:v>
                </c:pt>
                <c:pt idx="187">
                  <c:v>8948.8132000000005</c:v>
                </c:pt>
                <c:pt idx="188">
                  <c:v>9779.7381999999998</c:v>
                </c:pt>
                <c:pt idx="189">
                  <c:v>11238.9282</c:v>
                </c:pt>
                <c:pt idx="190">
                  <c:v>11188.1378</c:v>
                </c:pt>
                <c:pt idx="191">
                  <c:v>10711.183199999999</c:v>
                </c:pt>
                <c:pt idx="192">
                  <c:v>10257.6932</c:v>
                </c:pt>
                <c:pt idx="193">
                  <c:v>9212.883200000002</c:v>
                </c:pt>
                <c:pt idx="194">
                  <c:v>8644.6032000000014</c:v>
                </c:pt>
                <c:pt idx="195">
                  <c:v>8496.753200000001</c:v>
                </c:pt>
                <c:pt idx="196">
                  <c:v>8005.8862000000017</c:v>
                </c:pt>
                <c:pt idx="197">
                  <c:v>7741.6572000000015</c:v>
                </c:pt>
                <c:pt idx="198">
                  <c:v>7801.3912000000009</c:v>
                </c:pt>
                <c:pt idx="199">
                  <c:v>8696.9951999999994</c:v>
                </c:pt>
                <c:pt idx="200">
                  <c:v>8643.2882000000009</c:v>
                </c:pt>
                <c:pt idx="201">
                  <c:v>7528.106200000002</c:v>
                </c:pt>
                <c:pt idx="202">
                  <c:v>7213.8761999999988</c:v>
                </c:pt>
                <c:pt idx="203">
                  <c:v>7093.6561999999976</c:v>
                </c:pt>
                <c:pt idx="204">
                  <c:v>6883.3661699999993</c:v>
                </c:pt>
                <c:pt idx="205">
                  <c:v>6593.8791999999994</c:v>
                </c:pt>
                <c:pt idx="206">
                  <c:v>6476.6812000000009</c:v>
                </c:pt>
                <c:pt idx="207">
                  <c:v>6809.033199999998</c:v>
                </c:pt>
                <c:pt idx="208">
                  <c:v>6756.021099999999</c:v>
                </c:pt>
                <c:pt idx="209">
                  <c:v>6964.0062000000025</c:v>
                </c:pt>
                <c:pt idx="210">
                  <c:v>7609.9932000000008</c:v>
                </c:pt>
                <c:pt idx="211">
                  <c:v>9103.5851999999977</c:v>
                </c:pt>
                <c:pt idx="212">
                  <c:v>9828.9232000000011</c:v>
                </c:pt>
                <c:pt idx="213">
                  <c:v>11127.870199999999</c:v>
                </c:pt>
                <c:pt idx="214">
                  <c:v>11494.563399999999</c:v>
                </c:pt>
                <c:pt idx="215">
                  <c:v>11080.763199999999</c:v>
                </c:pt>
                <c:pt idx="216">
                  <c:v>10424.2732</c:v>
                </c:pt>
                <c:pt idx="217">
                  <c:v>10024.518199999999</c:v>
                </c:pt>
                <c:pt idx="218">
                  <c:v>9327.5001999999986</c:v>
                </c:pt>
                <c:pt idx="219">
                  <c:v>8874.6741999999995</c:v>
                </c:pt>
                <c:pt idx="220">
                  <c:v>8675.4832000000006</c:v>
                </c:pt>
                <c:pt idx="221">
                  <c:v>8630.6732000000011</c:v>
                </c:pt>
                <c:pt idx="222">
                  <c:v>8606.3732000000018</c:v>
                </c:pt>
                <c:pt idx="223">
                  <c:v>8896.4242000000013</c:v>
                </c:pt>
                <c:pt idx="224">
                  <c:v>8954.4432000000015</c:v>
                </c:pt>
                <c:pt idx="225">
                  <c:v>8143.7632000000003</c:v>
                </c:pt>
                <c:pt idx="226">
                  <c:v>7538.7132000000001</c:v>
                </c:pt>
                <c:pt idx="227">
                  <c:v>7381.0152000000026</c:v>
                </c:pt>
                <c:pt idx="228">
                  <c:v>7357.883170000001</c:v>
                </c:pt>
                <c:pt idx="229">
                  <c:v>7452.3251999999993</c:v>
                </c:pt>
                <c:pt idx="230">
                  <c:v>6617.4361999999983</c:v>
                </c:pt>
                <c:pt idx="231">
                  <c:v>6551.8501999999989</c:v>
                </c:pt>
                <c:pt idx="232">
                  <c:v>6880.6952000000001</c:v>
                </c:pt>
                <c:pt idx="233">
                  <c:v>7501.4112000000005</c:v>
                </c:pt>
                <c:pt idx="234">
                  <c:v>8087.8941999999988</c:v>
                </c:pt>
                <c:pt idx="235">
                  <c:v>9819.3742000000002</c:v>
                </c:pt>
                <c:pt idx="236">
                  <c:v>10916.048199999999</c:v>
                </c:pt>
                <c:pt idx="237">
                  <c:v>11767.0882</c:v>
                </c:pt>
                <c:pt idx="238">
                  <c:v>12150.702199999996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F2B-498B-A149-0A68596D7AE0}"/>
            </c:ext>
          </c:extLst>
        </c:ser>
        <c:ser>
          <c:idx val="1"/>
          <c:order val="1"/>
          <c:tx>
            <c:v>Demanda</c:v>
          </c:tx>
          <c:spPr>
            <a:ln w="28575" cap="rnd">
              <a:solidFill>
                <a:srgbClr val="00B0F0"/>
              </a:solidFill>
              <a:prstDash val="solid"/>
              <a:round/>
            </a:ln>
            <a:effectLst/>
          </c:spPr>
          <c:marker>
            <c:symbol val="none"/>
          </c:marker>
          <c:cat>
            <c:multiLvlStrRef>
              <c:f>Generación!$B$6:$C$245</c:f>
              <c:multiLvlStrCache>
                <c:ptCount val="240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1</c:v>
                  </c:pt>
                  <c:pt idx="25">
                    <c:v>2</c:v>
                  </c:pt>
                  <c:pt idx="26">
                    <c:v>3</c:v>
                  </c:pt>
                  <c:pt idx="27">
                    <c:v>4</c:v>
                  </c:pt>
                  <c:pt idx="28">
                    <c:v>5</c:v>
                  </c:pt>
                  <c:pt idx="29">
                    <c:v>6</c:v>
                  </c:pt>
                  <c:pt idx="30">
                    <c:v>7</c:v>
                  </c:pt>
                  <c:pt idx="31">
                    <c:v>8</c:v>
                  </c:pt>
                  <c:pt idx="32">
                    <c:v>9</c:v>
                  </c:pt>
                  <c:pt idx="33">
                    <c:v>10</c:v>
                  </c:pt>
                  <c:pt idx="34">
                    <c:v>11</c:v>
                  </c:pt>
                  <c:pt idx="35">
                    <c:v>12</c:v>
                  </c:pt>
                  <c:pt idx="36">
                    <c:v>13</c:v>
                  </c:pt>
                  <c:pt idx="37">
                    <c:v>14</c:v>
                  </c:pt>
                  <c:pt idx="38">
                    <c:v>15</c:v>
                  </c:pt>
                  <c:pt idx="39">
                    <c:v>16</c:v>
                  </c:pt>
                  <c:pt idx="40">
                    <c:v>17</c:v>
                  </c:pt>
                  <c:pt idx="41">
                    <c:v>18</c:v>
                  </c:pt>
                  <c:pt idx="42">
                    <c:v>19</c:v>
                  </c:pt>
                  <c:pt idx="43">
                    <c:v>20</c:v>
                  </c:pt>
                  <c:pt idx="44">
                    <c:v>21</c:v>
                  </c:pt>
                  <c:pt idx="45">
                    <c:v>22</c:v>
                  </c:pt>
                  <c:pt idx="46">
                    <c:v>23</c:v>
                  </c:pt>
                  <c:pt idx="47">
                    <c:v>24</c:v>
                  </c:pt>
                  <c:pt idx="48">
                    <c:v>1</c:v>
                  </c:pt>
                  <c:pt idx="49">
                    <c:v>2</c:v>
                  </c:pt>
                  <c:pt idx="50">
                    <c:v>3</c:v>
                  </c:pt>
                  <c:pt idx="51">
                    <c:v>4</c:v>
                  </c:pt>
                  <c:pt idx="52">
                    <c:v>5</c:v>
                  </c:pt>
                  <c:pt idx="53">
                    <c:v>6</c:v>
                  </c:pt>
                  <c:pt idx="54">
                    <c:v>7</c:v>
                  </c:pt>
                  <c:pt idx="55">
                    <c:v>8</c:v>
                  </c:pt>
                  <c:pt idx="56">
                    <c:v>9</c:v>
                  </c:pt>
                  <c:pt idx="57">
                    <c:v>10</c:v>
                  </c:pt>
                  <c:pt idx="58">
                    <c:v>11</c:v>
                  </c:pt>
                  <c:pt idx="59">
                    <c:v>12</c:v>
                  </c:pt>
                  <c:pt idx="60">
                    <c:v>13</c:v>
                  </c:pt>
                  <c:pt idx="61">
                    <c:v>14</c:v>
                  </c:pt>
                  <c:pt idx="62">
                    <c:v>15</c:v>
                  </c:pt>
                  <c:pt idx="63">
                    <c:v>16</c:v>
                  </c:pt>
                  <c:pt idx="64">
                    <c:v>17</c:v>
                  </c:pt>
                  <c:pt idx="65">
                    <c:v>18</c:v>
                  </c:pt>
                  <c:pt idx="66">
                    <c:v>19</c:v>
                  </c:pt>
                  <c:pt idx="67">
                    <c:v>20</c:v>
                  </c:pt>
                  <c:pt idx="68">
                    <c:v>21</c:v>
                  </c:pt>
                  <c:pt idx="69">
                    <c:v>22</c:v>
                  </c:pt>
                  <c:pt idx="70">
                    <c:v>23</c:v>
                  </c:pt>
                  <c:pt idx="71">
                    <c:v>24</c:v>
                  </c:pt>
                  <c:pt idx="72">
                    <c:v>1</c:v>
                  </c:pt>
                  <c:pt idx="73">
                    <c:v>2</c:v>
                  </c:pt>
                  <c:pt idx="74">
                    <c:v>3</c:v>
                  </c:pt>
                  <c:pt idx="75">
                    <c:v>4</c:v>
                  </c:pt>
                  <c:pt idx="76">
                    <c:v>5</c:v>
                  </c:pt>
                  <c:pt idx="77">
                    <c:v>6</c:v>
                  </c:pt>
                  <c:pt idx="78">
                    <c:v>7</c:v>
                  </c:pt>
                  <c:pt idx="79">
                    <c:v>8</c:v>
                  </c:pt>
                  <c:pt idx="80">
                    <c:v>9</c:v>
                  </c:pt>
                  <c:pt idx="81">
                    <c:v>10</c:v>
                  </c:pt>
                  <c:pt idx="82">
                    <c:v>11</c:v>
                  </c:pt>
                  <c:pt idx="83">
                    <c:v>12</c:v>
                  </c:pt>
                  <c:pt idx="84">
                    <c:v>13</c:v>
                  </c:pt>
                  <c:pt idx="85">
                    <c:v>14</c:v>
                  </c:pt>
                  <c:pt idx="86">
                    <c:v>15</c:v>
                  </c:pt>
                  <c:pt idx="87">
                    <c:v>16</c:v>
                  </c:pt>
                  <c:pt idx="88">
                    <c:v>17</c:v>
                  </c:pt>
                  <c:pt idx="89">
                    <c:v>18</c:v>
                  </c:pt>
                  <c:pt idx="90">
                    <c:v>19</c:v>
                  </c:pt>
                  <c:pt idx="91">
                    <c:v>20</c:v>
                  </c:pt>
                  <c:pt idx="92">
                    <c:v>21</c:v>
                  </c:pt>
                  <c:pt idx="93">
                    <c:v>22</c:v>
                  </c:pt>
                  <c:pt idx="94">
                    <c:v>23</c:v>
                  </c:pt>
                  <c:pt idx="95">
                    <c:v>24</c:v>
                  </c:pt>
                  <c:pt idx="96">
                    <c:v>1</c:v>
                  </c:pt>
                  <c:pt idx="97">
                    <c:v>2</c:v>
                  </c:pt>
                  <c:pt idx="98">
                    <c:v>3</c:v>
                  </c:pt>
                  <c:pt idx="99">
                    <c:v>4</c:v>
                  </c:pt>
                  <c:pt idx="100">
                    <c:v>5</c:v>
                  </c:pt>
                  <c:pt idx="101">
                    <c:v>6</c:v>
                  </c:pt>
                  <c:pt idx="102">
                    <c:v>7</c:v>
                  </c:pt>
                  <c:pt idx="103">
                    <c:v>8</c:v>
                  </c:pt>
                  <c:pt idx="104">
                    <c:v>9</c:v>
                  </c:pt>
                  <c:pt idx="105">
                    <c:v>10</c:v>
                  </c:pt>
                  <c:pt idx="106">
                    <c:v>11</c:v>
                  </c:pt>
                  <c:pt idx="107">
                    <c:v>12</c:v>
                  </c:pt>
                  <c:pt idx="108">
                    <c:v>13</c:v>
                  </c:pt>
                  <c:pt idx="109">
                    <c:v>14</c:v>
                  </c:pt>
                  <c:pt idx="110">
                    <c:v>15</c:v>
                  </c:pt>
                  <c:pt idx="111">
                    <c:v>16</c:v>
                  </c:pt>
                  <c:pt idx="112">
                    <c:v>17</c:v>
                  </c:pt>
                  <c:pt idx="113">
                    <c:v>18</c:v>
                  </c:pt>
                  <c:pt idx="114">
                    <c:v>19</c:v>
                  </c:pt>
                  <c:pt idx="115">
                    <c:v>20</c:v>
                  </c:pt>
                  <c:pt idx="116">
                    <c:v>21</c:v>
                  </c:pt>
                  <c:pt idx="117">
                    <c:v>22</c:v>
                  </c:pt>
                  <c:pt idx="118">
                    <c:v>23</c:v>
                  </c:pt>
                  <c:pt idx="119">
                    <c:v>24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1</c:v>
                  </c:pt>
                  <c:pt idx="145">
                    <c:v>2</c:v>
                  </c:pt>
                  <c:pt idx="146">
                    <c:v>3</c:v>
                  </c:pt>
                  <c:pt idx="147">
                    <c:v>4</c:v>
                  </c:pt>
                  <c:pt idx="148">
                    <c:v>5</c:v>
                  </c:pt>
                  <c:pt idx="149">
                    <c:v>6</c:v>
                  </c:pt>
                  <c:pt idx="150">
                    <c:v>7</c:v>
                  </c:pt>
                  <c:pt idx="151">
                    <c:v>8</c:v>
                  </c:pt>
                  <c:pt idx="152">
                    <c:v>9</c:v>
                  </c:pt>
                  <c:pt idx="153">
                    <c:v>10</c:v>
                  </c:pt>
                  <c:pt idx="154">
                    <c:v>11</c:v>
                  </c:pt>
                  <c:pt idx="155">
                    <c:v>12</c:v>
                  </c:pt>
                  <c:pt idx="156">
                    <c:v>13</c:v>
                  </c:pt>
                  <c:pt idx="157">
                    <c:v>14</c:v>
                  </c:pt>
                  <c:pt idx="158">
                    <c:v>15</c:v>
                  </c:pt>
                  <c:pt idx="159">
                    <c:v>16</c:v>
                  </c:pt>
                  <c:pt idx="160">
                    <c:v>17</c:v>
                  </c:pt>
                  <c:pt idx="161">
                    <c:v>18</c:v>
                  </c:pt>
                  <c:pt idx="162">
                    <c:v>19</c:v>
                  </c:pt>
                  <c:pt idx="163">
                    <c:v>20</c:v>
                  </c:pt>
                  <c:pt idx="164">
                    <c:v>21</c:v>
                  </c:pt>
                  <c:pt idx="165">
                    <c:v>22</c:v>
                  </c:pt>
                  <c:pt idx="166">
                    <c:v>23</c:v>
                  </c:pt>
                  <c:pt idx="167">
                    <c:v>24</c:v>
                  </c:pt>
                  <c:pt idx="168">
                    <c:v>1</c:v>
                  </c:pt>
                  <c:pt idx="169">
                    <c:v>2</c:v>
                  </c:pt>
                  <c:pt idx="170">
                    <c:v>3</c:v>
                  </c:pt>
                  <c:pt idx="171">
                    <c:v>4</c:v>
                  </c:pt>
                  <c:pt idx="172">
                    <c:v>5</c:v>
                  </c:pt>
                  <c:pt idx="173">
                    <c:v>6</c:v>
                  </c:pt>
                  <c:pt idx="174">
                    <c:v>7</c:v>
                  </c:pt>
                  <c:pt idx="175">
                    <c:v>8</c:v>
                  </c:pt>
                  <c:pt idx="176">
                    <c:v>9</c:v>
                  </c:pt>
                  <c:pt idx="177">
                    <c:v>10</c:v>
                  </c:pt>
                  <c:pt idx="178">
                    <c:v>11</c:v>
                  </c:pt>
                  <c:pt idx="179">
                    <c:v>12</c:v>
                  </c:pt>
                  <c:pt idx="180">
                    <c:v>13</c:v>
                  </c:pt>
                  <c:pt idx="181">
                    <c:v>14</c:v>
                  </c:pt>
                  <c:pt idx="182">
                    <c:v>15</c:v>
                  </c:pt>
                  <c:pt idx="183">
                    <c:v>16</c:v>
                  </c:pt>
                  <c:pt idx="184">
                    <c:v>17</c:v>
                  </c:pt>
                  <c:pt idx="185">
                    <c:v>18</c:v>
                  </c:pt>
                  <c:pt idx="186">
                    <c:v>19</c:v>
                  </c:pt>
                  <c:pt idx="187">
                    <c:v>20</c:v>
                  </c:pt>
                  <c:pt idx="188">
                    <c:v>21</c:v>
                  </c:pt>
                  <c:pt idx="189">
                    <c:v>22</c:v>
                  </c:pt>
                  <c:pt idx="190">
                    <c:v>23</c:v>
                  </c:pt>
                  <c:pt idx="191">
                    <c:v>24</c:v>
                  </c:pt>
                  <c:pt idx="192">
                    <c:v>1</c:v>
                  </c:pt>
                  <c:pt idx="193">
                    <c:v>2</c:v>
                  </c:pt>
                  <c:pt idx="194">
                    <c:v>3</c:v>
                  </c:pt>
                  <c:pt idx="195">
                    <c:v>4</c:v>
                  </c:pt>
                  <c:pt idx="196">
                    <c:v>5</c:v>
                  </c:pt>
                  <c:pt idx="197">
                    <c:v>6</c:v>
                  </c:pt>
                  <c:pt idx="198">
                    <c:v>7</c:v>
                  </c:pt>
                  <c:pt idx="199">
                    <c:v>8</c:v>
                  </c:pt>
                  <c:pt idx="200">
                    <c:v>9</c:v>
                  </c:pt>
                  <c:pt idx="201">
                    <c:v>10</c:v>
                  </c:pt>
                  <c:pt idx="202">
                    <c:v>11</c:v>
                  </c:pt>
                  <c:pt idx="203">
                    <c:v>12</c:v>
                  </c:pt>
                  <c:pt idx="204">
                    <c:v>13</c:v>
                  </c:pt>
                  <c:pt idx="205">
                    <c:v>14</c:v>
                  </c:pt>
                  <c:pt idx="206">
                    <c:v>15</c:v>
                  </c:pt>
                  <c:pt idx="207">
                    <c:v>16</c:v>
                  </c:pt>
                  <c:pt idx="208">
                    <c:v>17</c:v>
                  </c:pt>
                  <c:pt idx="209">
                    <c:v>18</c:v>
                  </c:pt>
                  <c:pt idx="210">
                    <c:v>19</c:v>
                  </c:pt>
                  <c:pt idx="211">
                    <c:v>20</c:v>
                  </c:pt>
                  <c:pt idx="212">
                    <c:v>21</c:v>
                  </c:pt>
                  <c:pt idx="213">
                    <c:v>22</c:v>
                  </c:pt>
                  <c:pt idx="214">
                    <c:v>23</c:v>
                  </c:pt>
                  <c:pt idx="215">
                    <c:v>24</c:v>
                  </c:pt>
                  <c:pt idx="216">
                    <c:v>1</c:v>
                  </c:pt>
                  <c:pt idx="217">
                    <c:v>2</c:v>
                  </c:pt>
                  <c:pt idx="218">
                    <c:v>3</c:v>
                  </c:pt>
                  <c:pt idx="219">
                    <c:v>4</c:v>
                  </c:pt>
                  <c:pt idx="220">
                    <c:v>5</c:v>
                  </c:pt>
                  <c:pt idx="221">
                    <c:v>6</c:v>
                  </c:pt>
                  <c:pt idx="222">
                    <c:v>7</c:v>
                  </c:pt>
                  <c:pt idx="223">
                    <c:v>8</c:v>
                  </c:pt>
                  <c:pt idx="224">
                    <c:v>9</c:v>
                  </c:pt>
                  <c:pt idx="225">
                    <c:v>10</c:v>
                  </c:pt>
                  <c:pt idx="226">
                    <c:v>11</c:v>
                  </c:pt>
                  <c:pt idx="227">
                    <c:v>12</c:v>
                  </c:pt>
                  <c:pt idx="228">
                    <c:v>13</c:v>
                  </c:pt>
                  <c:pt idx="229">
                    <c:v>14</c:v>
                  </c:pt>
                  <c:pt idx="230">
                    <c:v>15</c:v>
                  </c:pt>
                  <c:pt idx="231">
                    <c:v>16</c:v>
                  </c:pt>
                  <c:pt idx="232">
                    <c:v>17</c:v>
                  </c:pt>
                  <c:pt idx="233">
                    <c:v>18</c:v>
                  </c:pt>
                  <c:pt idx="234">
                    <c:v>19</c:v>
                  </c:pt>
                  <c:pt idx="235">
                    <c:v>20</c:v>
                  </c:pt>
                  <c:pt idx="236">
                    <c:v>21</c:v>
                  </c:pt>
                  <c:pt idx="237">
                    <c:v>22</c:v>
                  </c:pt>
                  <c:pt idx="238">
                    <c:v>23</c:v>
                  </c:pt>
                  <c:pt idx="239">
                    <c:v>24</c:v>
                  </c:pt>
                </c:lvl>
                <c:lvl>
                  <c:pt idx="0">
                    <c:v>Lunes</c:v>
                  </c:pt>
                  <c:pt idx="24">
                    <c:v>Martes</c:v>
                  </c:pt>
                  <c:pt idx="48">
                    <c:v>Miércoles</c:v>
                  </c:pt>
                  <c:pt idx="72">
                    <c:v>Jueves</c:v>
                  </c:pt>
                  <c:pt idx="96">
                    <c:v>Viernes</c:v>
                  </c:pt>
                  <c:pt idx="120">
                    <c:v>Sábado</c:v>
                  </c:pt>
                  <c:pt idx="144">
                    <c:v>Domingo</c:v>
                  </c:pt>
                  <c:pt idx="168">
                    <c:v>Lunes</c:v>
                  </c:pt>
                  <c:pt idx="192">
                    <c:v>Martes</c:v>
                  </c:pt>
                  <c:pt idx="216">
                    <c:v>Miércoles</c:v>
                  </c:pt>
                </c:lvl>
              </c:multiLvlStrCache>
            </c:multiLvlStrRef>
          </c:cat>
          <c:val>
            <c:numRef>
              <c:f>Generación!$BV$6:$BV$244</c:f>
              <c:numCache>
                <c:formatCode>#,##0</c:formatCode>
                <c:ptCount val="239"/>
                <c:pt idx="0">
                  <c:v>12336.036999999997</c:v>
                </c:pt>
                <c:pt idx="1">
                  <c:v>11588.978199999998</c:v>
                </c:pt>
                <c:pt idx="2">
                  <c:v>10919.603199999998</c:v>
                </c:pt>
                <c:pt idx="3">
                  <c:v>10645.038000000002</c:v>
                </c:pt>
                <c:pt idx="4">
                  <c:v>10445.206200000001</c:v>
                </c:pt>
                <c:pt idx="5">
                  <c:v>10438.425200000001</c:v>
                </c:pt>
                <c:pt idx="6">
                  <c:v>10725.3932</c:v>
                </c:pt>
                <c:pt idx="7">
                  <c:v>11372.818899999998</c:v>
                </c:pt>
                <c:pt idx="8">
                  <c:v>12058.373200000002</c:v>
                </c:pt>
                <c:pt idx="9">
                  <c:v>12463.2472</c:v>
                </c:pt>
                <c:pt idx="10">
                  <c:v>13097.333200000001</c:v>
                </c:pt>
                <c:pt idx="11">
                  <c:v>13481.7032</c:v>
                </c:pt>
                <c:pt idx="12">
                  <c:v>13710.5262</c:v>
                </c:pt>
                <c:pt idx="13">
                  <c:v>13779.536200000002</c:v>
                </c:pt>
                <c:pt idx="14">
                  <c:v>13795.751199999999</c:v>
                </c:pt>
                <c:pt idx="15">
                  <c:v>13922.159199999998</c:v>
                </c:pt>
                <c:pt idx="16">
                  <c:v>14029.732199999999</c:v>
                </c:pt>
                <c:pt idx="17">
                  <c:v>14031.456200000002</c:v>
                </c:pt>
                <c:pt idx="18">
                  <c:v>13764.435199999998</c:v>
                </c:pt>
                <c:pt idx="19">
                  <c:v>13221.628199999999</c:v>
                </c:pt>
                <c:pt idx="20">
                  <c:v>13230.181199999999</c:v>
                </c:pt>
                <c:pt idx="21">
                  <c:v>14050.703399999999</c:v>
                </c:pt>
                <c:pt idx="22">
                  <c:v>14182.75272</c:v>
                </c:pt>
                <c:pt idx="23">
                  <c:v>13532.9372</c:v>
                </c:pt>
                <c:pt idx="24">
                  <c:v>12868.4692</c:v>
                </c:pt>
                <c:pt idx="25">
                  <c:v>12174.702200000002</c:v>
                </c:pt>
                <c:pt idx="26">
                  <c:v>11631.889200000001</c:v>
                </c:pt>
                <c:pt idx="27">
                  <c:v>11307.466099999998</c:v>
                </c:pt>
                <c:pt idx="28">
                  <c:v>11109.8089</c:v>
                </c:pt>
                <c:pt idx="29">
                  <c:v>11062.6752</c:v>
                </c:pt>
                <c:pt idx="30">
                  <c:v>11243.216200000001</c:v>
                </c:pt>
                <c:pt idx="31">
                  <c:v>11745.547200000001</c:v>
                </c:pt>
                <c:pt idx="32">
                  <c:v>12383.066200000001</c:v>
                </c:pt>
                <c:pt idx="33">
                  <c:v>12634.400199999998</c:v>
                </c:pt>
                <c:pt idx="34">
                  <c:v>13138.876199999999</c:v>
                </c:pt>
                <c:pt idx="35">
                  <c:v>13455.223200000002</c:v>
                </c:pt>
                <c:pt idx="36">
                  <c:v>13578.643170000001</c:v>
                </c:pt>
                <c:pt idx="37">
                  <c:v>13623.223199999999</c:v>
                </c:pt>
                <c:pt idx="38">
                  <c:v>13644.098199999997</c:v>
                </c:pt>
                <c:pt idx="39">
                  <c:v>13836.591199999997</c:v>
                </c:pt>
                <c:pt idx="40">
                  <c:v>14032.467199999999</c:v>
                </c:pt>
                <c:pt idx="41">
                  <c:v>14063.527199999999</c:v>
                </c:pt>
                <c:pt idx="42">
                  <c:v>13728.5412</c:v>
                </c:pt>
                <c:pt idx="43">
                  <c:v>13260.058200000001</c:v>
                </c:pt>
                <c:pt idx="44">
                  <c:v>13364.600199999999</c:v>
                </c:pt>
                <c:pt idx="45">
                  <c:v>14183.588199999997</c:v>
                </c:pt>
                <c:pt idx="46">
                  <c:v>14304.26348</c:v>
                </c:pt>
                <c:pt idx="47">
                  <c:v>13737.001199999999</c:v>
                </c:pt>
                <c:pt idx="48">
                  <c:v>12941.0872</c:v>
                </c:pt>
                <c:pt idx="49">
                  <c:v>12206.753199999999</c:v>
                </c:pt>
                <c:pt idx="50">
                  <c:v>11674.164199999999</c:v>
                </c:pt>
                <c:pt idx="51">
                  <c:v>11315.840199999999</c:v>
                </c:pt>
                <c:pt idx="52">
                  <c:v>11138.377199999999</c:v>
                </c:pt>
                <c:pt idx="53">
                  <c:v>11122.565199999999</c:v>
                </c:pt>
                <c:pt idx="54">
                  <c:v>11277.225199999999</c:v>
                </c:pt>
                <c:pt idx="55">
                  <c:v>11809.653200000001</c:v>
                </c:pt>
                <c:pt idx="56">
                  <c:v>12375.4092</c:v>
                </c:pt>
                <c:pt idx="57">
                  <c:v>12703.6702</c:v>
                </c:pt>
                <c:pt idx="58">
                  <c:v>13262.660199999998</c:v>
                </c:pt>
                <c:pt idx="59">
                  <c:v>13581.565200000001</c:v>
                </c:pt>
                <c:pt idx="60">
                  <c:v>13704.277169999999</c:v>
                </c:pt>
                <c:pt idx="61">
                  <c:v>13603.105199999998</c:v>
                </c:pt>
                <c:pt idx="62">
                  <c:v>13566.439200000001</c:v>
                </c:pt>
                <c:pt idx="63">
                  <c:v>13808.655199999997</c:v>
                </c:pt>
                <c:pt idx="64">
                  <c:v>13956.125199999999</c:v>
                </c:pt>
                <c:pt idx="65">
                  <c:v>14037.913199999999</c:v>
                </c:pt>
                <c:pt idx="66">
                  <c:v>13866.228199999998</c:v>
                </c:pt>
                <c:pt idx="67">
                  <c:v>13427.162200000001</c:v>
                </c:pt>
                <c:pt idx="68">
                  <c:v>13502.042199999998</c:v>
                </c:pt>
                <c:pt idx="69">
                  <c:v>14259.6032</c:v>
                </c:pt>
                <c:pt idx="70">
                  <c:v>14314.615199999997</c:v>
                </c:pt>
                <c:pt idx="71">
                  <c:v>13657.239799999998</c:v>
                </c:pt>
                <c:pt idx="72">
                  <c:v>12819.888199999999</c:v>
                </c:pt>
                <c:pt idx="73">
                  <c:v>12102.8552</c:v>
                </c:pt>
                <c:pt idx="74">
                  <c:v>11532.745199999999</c:v>
                </c:pt>
                <c:pt idx="75">
                  <c:v>11249.415199999999</c:v>
                </c:pt>
                <c:pt idx="76">
                  <c:v>11076.734200000001</c:v>
                </c:pt>
                <c:pt idx="77">
                  <c:v>11145.083199999999</c:v>
                </c:pt>
                <c:pt idx="78">
                  <c:v>11298.923200000001</c:v>
                </c:pt>
                <c:pt idx="79">
                  <c:v>11801.163199999999</c:v>
                </c:pt>
                <c:pt idx="80">
                  <c:v>12375.8732</c:v>
                </c:pt>
                <c:pt idx="81">
                  <c:v>12790.348199999999</c:v>
                </c:pt>
                <c:pt idx="82">
                  <c:v>13411.820200000002</c:v>
                </c:pt>
                <c:pt idx="83">
                  <c:v>13724.822200000001</c:v>
                </c:pt>
                <c:pt idx="84">
                  <c:v>13904.999170000001</c:v>
                </c:pt>
                <c:pt idx="85">
                  <c:v>13906.0452</c:v>
                </c:pt>
                <c:pt idx="86">
                  <c:v>13901.643200000002</c:v>
                </c:pt>
                <c:pt idx="87">
                  <c:v>14088.7032</c:v>
                </c:pt>
                <c:pt idx="88">
                  <c:v>14158.0929</c:v>
                </c:pt>
                <c:pt idx="89">
                  <c:v>14169.151200000002</c:v>
                </c:pt>
                <c:pt idx="90">
                  <c:v>13918.9301</c:v>
                </c:pt>
                <c:pt idx="91">
                  <c:v>13547.631029999999</c:v>
                </c:pt>
                <c:pt idx="92">
                  <c:v>13547.191800000001</c:v>
                </c:pt>
                <c:pt idx="93">
                  <c:v>14327.403599999996</c:v>
                </c:pt>
                <c:pt idx="94">
                  <c:v>14418.385279999999</c:v>
                </c:pt>
                <c:pt idx="95">
                  <c:v>13774.751499999998</c:v>
                </c:pt>
                <c:pt idx="96">
                  <c:v>12998.968199999998</c:v>
                </c:pt>
                <c:pt idx="97">
                  <c:v>12239.713199999998</c:v>
                </c:pt>
                <c:pt idx="98">
                  <c:v>11664.873199999998</c:v>
                </c:pt>
                <c:pt idx="99">
                  <c:v>11366.2752</c:v>
                </c:pt>
                <c:pt idx="100">
                  <c:v>11153.905199999999</c:v>
                </c:pt>
                <c:pt idx="101">
                  <c:v>11143.155200000001</c:v>
                </c:pt>
                <c:pt idx="102">
                  <c:v>11339.4552</c:v>
                </c:pt>
                <c:pt idx="103">
                  <c:v>11935.403200000001</c:v>
                </c:pt>
                <c:pt idx="104">
                  <c:v>12612.1708</c:v>
                </c:pt>
                <c:pt idx="105">
                  <c:v>13006.494739999998</c:v>
                </c:pt>
                <c:pt idx="106">
                  <c:v>13454.635200000002</c:v>
                </c:pt>
                <c:pt idx="107">
                  <c:v>13668.3307</c:v>
                </c:pt>
                <c:pt idx="108">
                  <c:v>13828.038169999998</c:v>
                </c:pt>
                <c:pt idx="109">
                  <c:v>13931.584200000001</c:v>
                </c:pt>
                <c:pt idx="110">
                  <c:v>13946.245199999999</c:v>
                </c:pt>
                <c:pt idx="111">
                  <c:v>14162.706199999997</c:v>
                </c:pt>
                <c:pt idx="112">
                  <c:v>14178.455199999999</c:v>
                </c:pt>
                <c:pt idx="113">
                  <c:v>14144.6502</c:v>
                </c:pt>
                <c:pt idx="114">
                  <c:v>13856.858199999999</c:v>
                </c:pt>
                <c:pt idx="115">
                  <c:v>13427.120199999998</c:v>
                </c:pt>
                <c:pt idx="116">
                  <c:v>13453.448200000001</c:v>
                </c:pt>
                <c:pt idx="117">
                  <c:v>14349.854199999998</c:v>
                </c:pt>
                <c:pt idx="118">
                  <c:v>14500.488199999996</c:v>
                </c:pt>
                <c:pt idx="119">
                  <c:v>13885.083200000001</c:v>
                </c:pt>
                <c:pt idx="120">
                  <c:v>13121.322200000001</c:v>
                </c:pt>
                <c:pt idx="121">
                  <c:v>12654.8712</c:v>
                </c:pt>
                <c:pt idx="122">
                  <c:v>12081.0142</c:v>
                </c:pt>
                <c:pt idx="123">
                  <c:v>11666.395200000001</c:v>
                </c:pt>
                <c:pt idx="124">
                  <c:v>11384.543199999998</c:v>
                </c:pt>
                <c:pt idx="125">
                  <c:v>11209.093199999999</c:v>
                </c:pt>
                <c:pt idx="126">
                  <c:v>11229.915199999999</c:v>
                </c:pt>
                <c:pt idx="127">
                  <c:v>11329.343199999999</c:v>
                </c:pt>
                <c:pt idx="128">
                  <c:v>11354.388610000002</c:v>
                </c:pt>
                <c:pt idx="129">
                  <c:v>11655.086199999998</c:v>
                </c:pt>
                <c:pt idx="130">
                  <c:v>12353.381799999999</c:v>
                </c:pt>
                <c:pt idx="131">
                  <c:v>12789.9432</c:v>
                </c:pt>
                <c:pt idx="132">
                  <c:v>13004.864600000001</c:v>
                </c:pt>
                <c:pt idx="133">
                  <c:v>13016.042199999998</c:v>
                </c:pt>
                <c:pt idx="134">
                  <c:v>13006.7282</c:v>
                </c:pt>
                <c:pt idx="135">
                  <c:v>12994.1862</c:v>
                </c:pt>
                <c:pt idx="136">
                  <c:v>12847.236199999998</c:v>
                </c:pt>
                <c:pt idx="137">
                  <c:v>12748.864200000002</c:v>
                </c:pt>
                <c:pt idx="138">
                  <c:v>12583.2642</c:v>
                </c:pt>
                <c:pt idx="139">
                  <c:v>12477.5672</c:v>
                </c:pt>
                <c:pt idx="140">
                  <c:v>12735.933199999999</c:v>
                </c:pt>
                <c:pt idx="141">
                  <c:v>13557.58771</c:v>
                </c:pt>
                <c:pt idx="142">
                  <c:v>13675.55925</c:v>
                </c:pt>
                <c:pt idx="143">
                  <c:v>13146.599200000001</c:v>
                </c:pt>
                <c:pt idx="144">
                  <c:v>12536.074200000001</c:v>
                </c:pt>
                <c:pt idx="145">
                  <c:v>11852.773200000001</c:v>
                </c:pt>
                <c:pt idx="146">
                  <c:v>11256.5792</c:v>
                </c:pt>
                <c:pt idx="147">
                  <c:v>10888.043199999998</c:v>
                </c:pt>
                <c:pt idx="148">
                  <c:v>10683.753200000001</c:v>
                </c:pt>
                <c:pt idx="149">
                  <c:v>10507.9732</c:v>
                </c:pt>
                <c:pt idx="150">
                  <c:v>10481.073200000001</c:v>
                </c:pt>
                <c:pt idx="151">
                  <c:v>10398.7662</c:v>
                </c:pt>
                <c:pt idx="152">
                  <c:v>10188.206199999999</c:v>
                </c:pt>
                <c:pt idx="153">
                  <c:v>10217.590200000001</c:v>
                </c:pt>
                <c:pt idx="154">
                  <c:v>10787.701200000001</c:v>
                </c:pt>
                <c:pt idx="155">
                  <c:v>11290.8997</c:v>
                </c:pt>
                <c:pt idx="156">
                  <c:v>11554.635199999999</c:v>
                </c:pt>
                <c:pt idx="157">
                  <c:v>11723.234200000001</c:v>
                </c:pt>
                <c:pt idx="158">
                  <c:v>11888.835200000001</c:v>
                </c:pt>
                <c:pt idx="159">
                  <c:v>11889.187199999998</c:v>
                </c:pt>
                <c:pt idx="160">
                  <c:v>11739.949199999999</c:v>
                </c:pt>
                <c:pt idx="161">
                  <c:v>11730.540199999998</c:v>
                </c:pt>
                <c:pt idx="162">
                  <c:v>11708.107199999999</c:v>
                </c:pt>
                <c:pt idx="163">
                  <c:v>11774.423199999999</c:v>
                </c:pt>
                <c:pt idx="164">
                  <c:v>12131.261200000001</c:v>
                </c:pt>
                <c:pt idx="165">
                  <c:v>13194.053199999998</c:v>
                </c:pt>
                <c:pt idx="166">
                  <c:v>13485.6752</c:v>
                </c:pt>
                <c:pt idx="167">
                  <c:v>13059.7762</c:v>
                </c:pt>
                <c:pt idx="168">
                  <c:v>11861.8532</c:v>
                </c:pt>
                <c:pt idx="169">
                  <c:v>11153.7672</c:v>
                </c:pt>
                <c:pt idx="170">
                  <c:v>10585.932700000001</c:v>
                </c:pt>
                <c:pt idx="171">
                  <c:v>10315.104200000002</c:v>
                </c:pt>
                <c:pt idx="172">
                  <c:v>10214.333200000001</c:v>
                </c:pt>
                <c:pt idx="173">
                  <c:v>10296.443200000002</c:v>
                </c:pt>
                <c:pt idx="174">
                  <c:v>10565.218199999999</c:v>
                </c:pt>
                <c:pt idx="175">
                  <c:v>11172.301199999998</c:v>
                </c:pt>
                <c:pt idx="176">
                  <c:v>11931.016199999998</c:v>
                </c:pt>
                <c:pt idx="177">
                  <c:v>12373.468200000001</c:v>
                </c:pt>
                <c:pt idx="178">
                  <c:v>12956.233199999999</c:v>
                </c:pt>
                <c:pt idx="179">
                  <c:v>13223.126200000001</c:v>
                </c:pt>
                <c:pt idx="180">
                  <c:v>13401.335199999998</c:v>
                </c:pt>
                <c:pt idx="181">
                  <c:v>13524.356200000002</c:v>
                </c:pt>
                <c:pt idx="182">
                  <c:v>13524.7354</c:v>
                </c:pt>
                <c:pt idx="183">
                  <c:v>13711.5332</c:v>
                </c:pt>
                <c:pt idx="184">
                  <c:v>13800.569199999998</c:v>
                </c:pt>
                <c:pt idx="185">
                  <c:v>13751.0942</c:v>
                </c:pt>
                <c:pt idx="186">
                  <c:v>13491.903200000002</c:v>
                </c:pt>
                <c:pt idx="187">
                  <c:v>13056.413200000001</c:v>
                </c:pt>
                <c:pt idx="188">
                  <c:v>13037.788199999999</c:v>
                </c:pt>
                <c:pt idx="189">
                  <c:v>13962.9282</c:v>
                </c:pt>
                <c:pt idx="190">
                  <c:v>14138.857800000002</c:v>
                </c:pt>
                <c:pt idx="191">
                  <c:v>13484.413199999999</c:v>
                </c:pt>
                <c:pt idx="192">
                  <c:v>12758.993200000001</c:v>
                </c:pt>
                <c:pt idx="193">
                  <c:v>12013.963200000004</c:v>
                </c:pt>
                <c:pt idx="194">
                  <c:v>11461.1332</c:v>
                </c:pt>
                <c:pt idx="195">
                  <c:v>11178.353200000001</c:v>
                </c:pt>
                <c:pt idx="196">
                  <c:v>10969.946200000002</c:v>
                </c:pt>
                <c:pt idx="197">
                  <c:v>10980.567200000001</c:v>
                </c:pt>
                <c:pt idx="198">
                  <c:v>11191.281200000001</c:v>
                </c:pt>
                <c:pt idx="199">
                  <c:v>11820.565199999999</c:v>
                </c:pt>
                <c:pt idx="200">
                  <c:v>12470.538200000001</c:v>
                </c:pt>
                <c:pt idx="201">
                  <c:v>12839.836200000002</c:v>
                </c:pt>
                <c:pt idx="202">
                  <c:v>13248.676199999998</c:v>
                </c:pt>
                <c:pt idx="203">
                  <c:v>13447.796199999997</c:v>
                </c:pt>
                <c:pt idx="204">
                  <c:v>13588.066170000002</c:v>
                </c:pt>
                <c:pt idx="205">
                  <c:v>13617.519199999999</c:v>
                </c:pt>
                <c:pt idx="206">
                  <c:v>13602.3712</c:v>
                </c:pt>
                <c:pt idx="207">
                  <c:v>13806.683199999999</c:v>
                </c:pt>
                <c:pt idx="208">
                  <c:v>13947.1911</c:v>
                </c:pt>
                <c:pt idx="209">
                  <c:v>13970.976200000001</c:v>
                </c:pt>
                <c:pt idx="210">
                  <c:v>13742.0322</c:v>
                </c:pt>
                <c:pt idx="211">
                  <c:v>13293.485199999999</c:v>
                </c:pt>
                <c:pt idx="212">
                  <c:v>13329.8032</c:v>
                </c:pt>
                <c:pt idx="213">
                  <c:v>14124.420199999999</c:v>
                </c:pt>
                <c:pt idx="214">
                  <c:v>14225.973399999999</c:v>
                </c:pt>
                <c:pt idx="215">
                  <c:v>13564.2732</c:v>
                </c:pt>
                <c:pt idx="216">
                  <c:v>12680.0332</c:v>
                </c:pt>
                <c:pt idx="217">
                  <c:v>11916.288199999999</c:v>
                </c:pt>
                <c:pt idx="218">
                  <c:v>11369.190199999999</c:v>
                </c:pt>
                <c:pt idx="219">
                  <c:v>11095.8542</c:v>
                </c:pt>
                <c:pt idx="220">
                  <c:v>10916.853200000001</c:v>
                </c:pt>
                <c:pt idx="221">
                  <c:v>10950.433200000001</c:v>
                </c:pt>
                <c:pt idx="222">
                  <c:v>11187.243200000001</c:v>
                </c:pt>
                <c:pt idx="223">
                  <c:v>11801.2642</c:v>
                </c:pt>
                <c:pt idx="224">
                  <c:v>12469.653200000001</c:v>
                </c:pt>
                <c:pt idx="225">
                  <c:v>12783.273200000001</c:v>
                </c:pt>
                <c:pt idx="226">
                  <c:v>13221.243200000001</c:v>
                </c:pt>
                <c:pt idx="227">
                  <c:v>13494.815200000003</c:v>
                </c:pt>
                <c:pt idx="228">
                  <c:v>13711.883169999999</c:v>
                </c:pt>
                <c:pt idx="229">
                  <c:v>13741.715199999999</c:v>
                </c:pt>
                <c:pt idx="230">
                  <c:v>13740.136199999997</c:v>
                </c:pt>
                <c:pt idx="231">
                  <c:v>13889.064200000001</c:v>
                </c:pt>
                <c:pt idx="232">
                  <c:v>14023.815200000001</c:v>
                </c:pt>
                <c:pt idx="233">
                  <c:v>14135.601199999999</c:v>
                </c:pt>
                <c:pt idx="234">
                  <c:v>13884.717199999999</c:v>
                </c:pt>
                <c:pt idx="235">
                  <c:v>13471.784200000002</c:v>
                </c:pt>
                <c:pt idx="236">
                  <c:v>13471.588199999998</c:v>
                </c:pt>
                <c:pt idx="237">
                  <c:v>14269.188200000001</c:v>
                </c:pt>
                <c:pt idx="238">
                  <c:v>14374.802199999996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F2B-498B-A149-0A68596D7AE0}"/>
            </c:ext>
          </c:extLst>
        </c:ser>
        <c:ser>
          <c:idx val="2"/>
          <c:order val="2"/>
          <c:tx>
            <c:strRef>
              <c:f>Generación!$BW$5</c:f>
              <c:strCache>
                <c:ptCount val="1"/>
                <c:pt idx="0">
                  <c:v>Embalse</c:v>
                </c:pt>
              </c:strCache>
            </c:strRef>
          </c:tx>
          <c:spPr>
            <a:ln w="2857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multiLvlStrRef>
              <c:f>Generación!$B$6:$C$245</c:f>
              <c:multiLvlStrCache>
                <c:ptCount val="240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1</c:v>
                  </c:pt>
                  <c:pt idx="25">
                    <c:v>2</c:v>
                  </c:pt>
                  <c:pt idx="26">
                    <c:v>3</c:v>
                  </c:pt>
                  <c:pt idx="27">
                    <c:v>4</c:v>
                  </c:pt>
                  <c:pt idx="28">
                    <c:v>5</c:v>
                  </c:pt>
                  <c:pt idx="29">
                    <c:v>6</c:v>
                  </c:pt>
                  <c:pt idx="30">
                    <c:v>7</c:v>
                  </c:pt>
                  <c:pt idx="31">
                    <c:v>8</c:v>
                  </c:pt>
                  <c:pt idx="32">
                    <c:v>9</c:v>
                  </c:pt>
                  <c:pt idx="33">
                    <c:v>10</c:v>
                  </c:pt>
                  <c:pt idx="34">
                    <c:v>11</c:v>
                  </c:pt>
                  <c:pt idx="35">
                    <c:v>12</c:v>
                  </c:pt>
                  <c:pt idx="36">
                    <c:v>13</c:v>
                  </c:pt>
                  <c:pt idx="37">
                    <c:v>14</c:v>
                  </c:pt>
                  <c:pt idx="38">
                    <c:v>15</c:v>
                  </c:pt>
                  <c:pt idx="39">
                    <c:v>16</c:v>
                  </c:pt>
                  <c:pt idx="40">
                    <c:v>17</c:v>
                  </c:pt>
                  <c:pt idx="41">
                    <c:v>18</c:v>
                  </c:pt>
                  <c:pt idx="42">
                    <c:v>19</c:v>
                  </c:pt>
                  <c:pt idx="43">
                    <c:v>20</c:v>
                  </c:pt>
                  <c:pt idx="44">
                    <c:v>21</c:v>
                  </c:pt>
                  <c:pt idx="45">
                    <c:v>22</c:v>
                  </c:pt>
                  <c:pt idx="46">
                    <c:v>23</c:v>
                  </c:pt>
                  <c:pt idx="47">
                    <c:v>24</c:v>
                  </c:pt>
                  <c:pt idx="48">
                    <c:v>1</c:v>
                  </c:pt>
                  <c:pt idx="49">
                    <c:v>2</c:v>
                  </c:pt>
                  <c:pt idx="50">
                    <c:v>3</c:v>
                  </c:pt>
                  <c:pt idx="51">
                    <c:v>4</c:v>
                  </c:pt>
                  <c:pt idx="52">
                    <c:v>5</c:v>
                  </c:pt>
                  <c:pt idx="53">
                    <c:v>6</c:v>
                  </c:pt>
                  <c:pt idx="54">
                    <c:v>7</c:v>
                  </c:pt>
                  <c:pt idx="55">
                    <c:v>8</c:v>
                  </c:pt>
                  <c:pt idx="56">
                    <c:v>9</c:v>
                  </c:pt>
                  <c:pt idx="57">
                    <c:v>10</c:v>
                  </c:pt>
                  <c:pt idx="58">
                    <c:v>11</c:v>
                  </c:pt>
                  <c:pt idx="59">
                    <c:v>12</c:v>
                  </c:pt>
                  <c:pt idx="60">
                    <c:v>13</c:v>
                  </c:pt>
                  <c:pt idx="61">
                    <c:v>14</c:v>
                  </c:pt>
                  <c:pt idx="62">
                    <c:v>15</c:v>
                  </c:pt>
                  <c:pt idx="63">
                    <c:v>16</c:v>
                  </c:pt>
                  <c:pt idx="64">
                    <c:v>17</c:v>
                  </c:pt>
                  <c:pt idx="65">
                    <c:v>18</c:v>
                  </c:pt>
                  <c:pt idx="66">
                    <c:v>19</c:v>
                  </c:pt>
                  <c:pt idx="67">
                    <c:v>20</c:v>
                  </c:pt>
                  <c:pt idx="68">
                    <c:v>21</c:v>
                  </c:pt>
                  <c:pt idx="69">
                    <c:v>22</c:v>
                  </c:pt>
                  <c:pt idx="70">
                    <c:v>23</c:v>
                  </c:pt>
                  <c:pt idx="71">
                    <c:v>24</c:v>
                  </c:pt>
                  <c:pt idx="72">
                    <c:v>1</c:v>
                  </c:pt>
                  <c:pt idx="73">
                    <c:v>2</c:v>
                  </c:pt>
                  <c:pt idx="74">
                    <c:v>3</c:v>
                  </c:pt>
                  <c:pt idx="75">
                    <c:v>4</c:v>
                  </c:pt>
                  <c:pt idx="76">
                    <c:v>5</c:v>
                  </c:pt>
                  <c:pt idx="77">
                    <c:v>6</c:v>
                  </c:pt>
                  <c:pt idx="78">
                    <c:v>7</c:v>
                  </c:pt>
                  <c:pt idx="79">
                    <c:v>8</c:v>
                  </c:pt>
                  <c:pt idx="80">
                    <c:v>9</c:v>
                  </c:pt>
                  <c:pt idx="81">
                    <c:v>10</c:v>
                  </c:pt>
                  <c:pt idx="82">
                    <c:v>11</c:v>
                  </c:pt>
                  <c:pt idx="83">
                    <c:v>12</c:v>
                  </c:pt>
                  <c:pt idx="84">
                    <c:v>13</c:v>
                  </c:pt>
                  <c:pt idx="85">
                    <c:v>14</c:v>
                  </c:pt>
                  <c:pt idx="86">
                    <c:v>15</c:v>
                  </c:pt>
                  <c:pt idx="87">
                    <c:v>16</c:v>
                  </c:pt>
                  <c:pt idx="88">
                    <c:v>17</c:v>
                  </c:pt>
                  <c:pt idx="89">
                    <c:v>18</c:v>
                  </c:pt>
                  <c:pt idx="90">
                    <c:v>19</c:v>
                  </c:pt>
                  <c:pt idx="91">
                    <c:v>20</c:v>
                  </c:pt>
                  <c:pt idx="92">
                    <c:v>21</c:v>
                  </c:pt>
                  <c:pt idx="93">
                    <c:v>22</c:v>
                  </c:pt>
                  <c:pt idx="94">
                    <c:v>23</c:v>
                  </c:pt>
                  <c:pt idx="95">
                    <c:v>24</c:v>
                  </c:pt>
                  <c:pt idx="96">
                    <c:v>1</c:v>
                  </c:pt>
                  <c:pt idx="97">
                    <c:v>2</c:v>
                  </c:pt>
                  <c:pt idx="98">
                    <c:v>3</c:v>
                  </c:pt>
                  <c:pt idx="99">
                    <c:v>4</c:v>
                  </c:pt>
                  <c:pt idx="100">
                    <c:v>5</c:v>
                  </c:pt>
                  <c:pt idx="101">
                    <c:v>6</c:v>
                  </c:pt>
                  <c:pt idx="102">
                    <c:v>7</c:v>
                  </c:pt>
                  <c:pt idx="103">
                    <c:v>8</c:v>
                  </c:pt>
                  <c:pt idx="104">
                    <c:v>9</c:v>
                  </c:pt>
                  <c:pt idx="105">
                    <c:v>10</c:v>
                  </c:pt>
                  <c:pt idx="106">
                    <c:v>11</c:v>
                  </c:pt>
                  <c:pt idx="107">
                    <c:v>12</c:v>
                  </c:pt>
                  <c:pt idx="108">
                    <c:v>13</c:v>
                  </c:pt>
                  <c:pt idx="109">
                    <c:v>14</c:v>
                  </c:pt>
                  <c:pt idx="110">
                    <c:v>15</c:v>
                  </c:pt>
                  <c:pt idx="111">
                    <c:v>16</c:v>
                  </c:pt>
                  <c:pt idx="112">
                    <c:v>17</c:v>
                  </c:pt>
                  <c:pt idx="113">
                    <c:v>18</c:v>
                  </c:pt>
                  <c:pt idx="114">
                    <c:v>19</c:v>
                  </c:pt>
                  <c:pt idx="115">
                    <c:v>20</c:v>
                  </c:pt>
                  <c:pt idx="116">
                    <c:v>21</c:v>
                  </c:pt>
                  <c:pt idx="117">
                    <c:v>22</c:v>
                  </c:pt>
                  <c:pt idx="118">
                    <c:v>23</c:v>
                  </c:pt>
                  <c:pt idx="119">
                    <c:v>24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1</c:v>
                  </c:pt>
                  <c:pt idx="145">
                    <c:v>2</c:v>
                  </c:pt>
                  <c:pt idx="146">
                    <c:v>3</c:v>
                  </c:pt>
                  <c:pt idx="147">
                    <c:v>4</c:v>
                  </c:pt>
                  <c:pt idx="148">
                    <c:v>5</c:v>
                  </c:pt>
                  <c:pt idx="149">
                    <c:v>6</c:v>
                  </c:pt>
                  <c:pt idx="150">
                    <c:v>7</c:v>
                  </c:pt>
                  <c:pt idx="151">
                    <c:v>8</c:v>
                  </c:pt>
                  <c:pt idx="152">
                    <c:v>9</c:v>
                  </c:pt>
                  <c:pt idx="153">
                    <c:v>10</c:v>
                  </c:pt>
                  <c:pt idx="154">
                    <c:v>11</c:v>
                  </c:pt>
                  <c:pt idx="155">
                    <c:v>12</c:v>
                  </c:pt>
                  <c:pt idx="156">
                    <c:v>13</c:v>
                  </c:pt>
                  <c:pt idx="157">
                    <c:v>14</c:v>
                  </c:pt>
                  <c:pt idx="158">
                    <c:v>15</c:v>
                  </c:pt>
                  <c:pt idx="159">
                    <c:v>16</c:v>
                  </c:pt>
                  <c:pt idx="160">
                    <c:v>17</c:v>
                  </c:pt>
                  <c:pt idx="161">
                    <c:v>18</c:v>
                  </c:pt>
                  <c:pt idx="162">
                    <c:v>19</c:v>
                  </c:pt>
                  <c:pt idx="163">
                    <c:v>20</c:v>
                  </c:pt>
                  <c:pt idx="164">
                    <c:v>21</c:v>
                  </c:pt>
                  <c:pt idx="165">
                    <c:v>22</c:v>
                  </c:pt>
                  <c:pt idx="166">
                    <c:v>23</c:v>
                  </c:pt>
                  <c:pt idx="167">
                    <c:v>24</c:v>
                  </c:pt>
                  <c:pt idx="168">
                    <c:v>1</c:v>
                  </c:pt>
                  <c:pt idx="169">
                    <c:v>2</c:v>
                  </c:pt>
                  <c:pt idx="170">
                    <c:v>3</c:v>
                  </c:pt>
                  <c:pt idx="171">
                    <c:v>4</c:v>
                  </c:pt>
                  <c:pt idx="172">
                    <c:v>5</c:v>
                  </c:pt>
                  <c:pt idx="173">
                    <c:v>6</c:v>
                  </c:pt>
                  <c:pt idx="174">
                    <c:v>7</c:v>
                  </c:pt>
                  <c:pt idx="175">
                    <c:v>8</c:v>
                  </c:pt>
                  <c:pt idx="176">
                    <c:v>9</c:v>
                  </c:pt>
                  <c:pt idx="177">
                    <c:v>10</c:v>
                  </c:pt>
                  <c:pt idx="178">
                    <c:v>11</c:v>
                  </c:pt>
                  <c:pt idx="179">
                    <c:v>12</c:v>
                  </c:pt>
                  <c:pt idx="180">
                    <c:v>13</c:v>
                  </c:pt>
                  <c:pt idx="181">
                    <c:v>14</c:v>
                  </c:pt>
                  <c:pt idx="182">
                    <c:v>15</c:v>
                  </c:pt>
                  <c:pt idx="183">
                    <c:v>16</c:v>
                  </c:pt>
                  <c:pt idx="184">
                    <c:v>17</c:v>
                  </c:pt>
                  <c:pt idx="185">
                    <c:v>18</c:v>
                  </c:pt>
                  <c:pt idx="186">
                    <c:v>19</c:v>
                  </c:pt>
                  <c:pt idx="187">
                    <c:v>20</c:v>
                  </c:pt>
                  <c:pt idx="188">
                    <c:v>21</c:v>
                  </c:pt>
                  <c:pt idx="189">
                    <c:v>22</c:v>
                  </c:pt>
                  <c:pt idx="190">
                    <c:v>23</c:v>
                  </c:pt>
                  <c:pt idx="191">
                    <c:v>24</c:v>
                  </c:pt>
                  <c:pt idx="192">
                    <c:v>1</c:v>
                  </c:pt>
                  <c:pt idx="193">
                    <c:v>2</c:v>
                  </c:pt>
                  <c:pt idx="194">
                    <c:v>3</c:v>
                  </c:pt>
                  <c:pt idx="195">
                    <c:v>4</c:v>
                  </c:pt>
                  <c:pt idx="196">
                    <c:v>5</c:v>
                  </c:pt>
                  <c:pt idx="197">
                    <c:v>6</c:v>
                  </c:pt>
                  <c:pt idx="198">
                    <c:v>7</c:v>
                  </c:pt>
                  <c:pt idx="199">
                    <c:v>8</c:v>
                  </c:pt>
                  <c:pt idx="200">
                    <c:v>9</c:v>
                  </c:pt>
                  <c:pt idx="201">
                    <c:v>10</c:v>
                  </c:pt>
                  <c:pt idx="202">
                    <c:v>11</c:v>
                  </c:pt>
                  <c:pt idx="203">
                    <c:v>12</c:v>
                  </c:pt>
                  <c:pt idx="204">
                    <c:v>13</c:v>
                  </c:pt>
                  <c:pt idx="205">
                    <c:v>14</c:v>
                  </c:pt>
                  <c:pt idx="206">
                    <c:v>15</c:v>
                  </c:pt>
                  <c:pt idx="207">
                    <c:v>16</c:v>
                  </c:pt>
                  <c:pt idx="208">
                    <c:v>17</c:v>
                  </c:pt>
                  <c:pt idx="209">
                    <c:v>18</c:v>
                  </c:pt>
                  <c:pt idx="210">
                    <c:v>19</c:v>
                  </c:pt>
                  <c:pt idx="211">
                    <c:v>20</c:v>
                  </c:pt>
                  <c:pt idx="212">
                    <c:v>21</c:v>
                  </c:pt>
                  <c:pt idx="213">
                    <c:v>22</c:v>
                  </c:pt>
                  <c:pt idx="214">
                    <c:v>23</c:v>
                  </c:pt>
                  <c:pt idx="215">
                    <c:v>24</c:v>
                  </c:pt>
                  <c:pt idx="216">
                    <c:v>1</c:v>
                  </c:pt>
                  <c:pt idx="217">
                    <c:v>2</c:v>
                  </c:pt>
                  <c:pt idx="218">
                    <c:v>3</c:v>
                  </c:pt>
                  <c:pt idx="219">
                    <c:v>4</c:v>
                  </c:pt>
                  <c:pt idx="220">
                    <c:v>5</c:v>
                  </c:pt>
                  <c:pt idx="221">
                    <c:v>6</c:v>
                  </c:pt>
                  <c:pt idx="222">
                    <c:v>7</c:v>
                  </c:pt>
                  <c:pt idx="223">
                    <c:v>8</c:v>
                  </c:pt>
                  <c:pt idx="224">
                    <c:v>9</c:v>
                  </c:pt>
                  <c:pt idx="225">
                    <c:v>10</c:v>
                  </c:pt>
                  <c:pt idx="226">
                    <c:v>11</c:v>
                  </c:pt>
                  <c:pt idx="227">
                    <c:v>12</c:v>
                  </c:pt>
                  <c:pt idx="228">
                    <c:v>13</c:v>
                  </c:pt>
                  <c:pt idx="229">
                    <c:v>14</c:v>
                  </c:pt>
                  <c:pt idx="230">
                    <c:v>15</c:v>
                  </c:pt>
                  <c:pt idx="231">
                    <c:v>16</c:v>
                  </c:pt>
                  <c:pt idx="232">
                    <c:v>17</c:v>
                  </c:pt>
                  <c:pt idx="233">
                    <c:v>18</c:v>
                  </c:pt>
                  <c:pt idx="234">
                    <c:v>19</c:v>
                  </c:pt>
                  <c:pt idx="235">
                    <c:v>20</c:v>
                  </c:pt>
                  <c:pt idx="236">
                    <c:v>21</c:v>
                  </c:pt>
                  <c:pt idx="237">
                    <c:v>22</c:v>
                  </c:pt>
                  <c:pt idx="238">
                    <c:v>23</c:v>
                  </c:pt>
                  <c:pt idx="239">
                    <c:v>24</c:v>
                  </c:pt>
                </c:lvl>
                <c:lvl>
                  <c:pt idx="0">
                    <c:v>Lunes</c:v>
                  </c:pt>
                  <c:pt idx="24">
                    <c:v>Martes</c:v>
                  </c:pt>
                  <c:pt idx="48">
                    <c:v>Miércoles</c:v>
                  </c:pt>
                  <c:pt idx="72">
                    <c:v>Jueves</c:v>
                  </c:pt>
                  <c:pt idx="96">
                    <c:v>Viernes</c:v>
                  </c:pt>
                  <c:pt idx="120">
                    <c:v>Sábado</c:v>
                  </c:pt>
                  <c:pt idx="144">
                    <c:v>Domingo</c:v>
                  </c:pt>
                  <c:pt idx="168">
                    <c:v>Lunes</c:v>
                  </c:pt>
                  <c:pt idx="192">
                    <c:v>Martes</c:v>
                  </c:pt>
                  <c:pt idx="216">
                    <c:v>Miércoles</c:v>
                  </c:pt>
                </c:lvl>
              </c:multiLvlStrCache>
            </c:multiLvlStrRef>
          </c:cat>
          <c:val>
            <c:numRef>
              <c:f>Generación!$BW$6:$BW$244</c:f>
              <c:numCache>
                <c:formatCode>#,##0</c:formatCode>
                <c:ptCount val="239"/>
                <c:pt idx="0">
                  <c:v>3036.2639999999997</c:v>
                </c:pt>
                <c:pt idx="1">
                  <c:v>2092.473</c:v>
                </c:pt>
                <c:pt idx="2">
                  <c:v>1183.4650000000001</c:v>
                </c:pt>
                <c:pt idx="3">
                  <c:v>739.16399999999987</c:v>
                </c:pt>
                <c:pt idx="4">
                  <c:v>687.56399999999996</c:v>
                </c:pt>
                <c:pt idx="5">
                  <c:v>445.45300000000003</c:v>
                </c:pt>
                <c:pt idx="6">
                  <c:v>858.81499999999994</c:v>
                </c:pt>
                <c:pt idx="7">
                  <c:v>1561.8120000000001</c:v>
                </c:pt>
                <c:pt idx="8">
                  <c:v>1255.5550000000001</c:v>
                </c:pt>
                <c:pt idx="9">
                  <c:v>479.64500000000004</c:v>
                </c:pt>
                <c:pt idx="10">
                  <c:v>934.17499999999995</c:v>
                </c:pt>
                <c:pt idx="11">
                  <c:v>1284.9950000000001</c:v>
                </c:pt>
                <c:pt idx="12">
                  <c:v>1377.3619999999999</c:v>
                </c:pt>
                <c:pt idx="13">
                  <c:v>1030.3419999999999</c:v>
                </c:pt>
                <c:pt idx="14">
                  <c:v>612.74799999999993</c:v>
                </c:pt>
                <c:pt idx="15">
                  <c:v>453.83700000000005</c:v>
                </c:pt>
                <c:pt idx="16">
                  <c:v>399.38500000000005</c:v>
                </c:pt>
                <c:pt idx="17">
                  <c:v>592.75400000000002</c:v>
                </c:pt>
                <c:pt idx="18">
                  <c:v>1005.5549999999999</c:v>
                </c:pt>
                <c:pt idx="19">
                  <c:v>1158.8620000000001</c:v>
                </c:pt>
                <c:pt idx="20">
                  <c:v>1603.268</c:v>
                </c:pt>
                <c:pt idx="21">
                  <c:v>2765.6389999999997</c:v>
                </c:pt>
                <c:pt idx="22">
                  <c:v>2955.5499999999997</c:v>
                </c:pt>
                <c:pt idx="23">
                  <c:v>2568.3669999999997</c:v>
                </c:pt>
                <c:pt idx="24">
                  <c:v>2132.2889999999998</c:v>
                </c:pt>
                <c:pt idx="25">
                  <c:v>1607.4579999999999</c:v>
                </c:pt>
                <c:pt idx="26">
                  <c:v>1162.4449999999999</c:v>
                </c:pt>
                <c:pt idx="27">
                  <c:v>693.76400000000001</c:v>
                </c:pt>
                <c:pt idx="28">
                  <c:v>509.31400000000002</c:v>
                </c:pt>
                <c:pt idx="29">
                  <c:v>457.66700000000003</c:v>
                </c:pt>
                <c:pt idx="30">
                  <c:v>627.524</c:v>
                </c:pt>
                <c:pt idx="31">
                  <c:v>921.39100000000008</c:v>
                </c:pt>
                <c:pt idx="32">
                  <c:v>887.255</c:v>
                </c:pt>
                <c:pt idx="33">
                  <c:v>128.09399999999999</c:v>
                </c:pt>
                <c:pt idx="34">
                  <c:v>530.21399999999994</c:v>
                </c:pt>
                <c:pt idx="35">
                  <c:v>1098.655</c:v>
                </c:pt>
                <c:pt idx="36">
                  <c:v>1221.2850000000001</c:v>
                </c:pt>
                <c:pt idx="37">
                  <c:v>1248.5250000000001</c:v>
                </c:pt>
                <c:pt idx="38">
                  <c:v>1217.568</c:v>
                </c:pt>
                <c:pt idx="39">
                  <c:v>1480.2570000000001</c:v>
                </c:pt>
                <c:pt idx="40">
                  <c:v>1623.4850000000001</c:v>
                </c:pt>
                <c:pt idx="41">
                  <c:v>1691.258</c:v>
                </c:pt>
                <c:pt idx="42">
                  <c:v>1887.298</c:v>
                </c:pt>
                <c:pt idx="43">
                  <c:v>2824.6529999999998</c:v>
                </c:pt>
                <c:pt idx="44">
                  <c:v>3178.3229999999999</c:v>
                </c:pt>
                <c:pt idx="45">
                  <c:v>3370.56</c:v>
                </c:pt>
                <c:pt idx="46">
                  <c:v>3359.498</c:v>
                </c:pt>
                <c:pt idx="47">
                  <c:v>3042.3539999999998</c:v>
                </c:pt>
                <c:pt idx="48">
                  <c:v>2643.1979999999999</c:v>
                </c:pt>
                <c:pt idx="49">
                  <c:v>2442.4479999999999</c:v>
                </c:pt>
                <c:pt idx="50">
                  <c:v>2003.7610000000002</c:v>
                </c:pt>
                <c:pt idx="51">
                  <c:v>1904.607</c:v>
                </c:pt>
                <c:pt idx="52">
                  <c:v>2137.2179999999998</c:v>
                </c:pt>
                <c:pt idx="53">
                  <c:v>1966.0319999999999</c:v>
                </c:pt>
                <c:pt idx="54">
                  <c:v>2084.098</c:v>
                </c:pt>
                <c:pt idx="55">
                  <c:v>2747.518</c:v>
                </c:pt>
                <c:pt idx="56">
                  <c:v>2407.8469999999998</c:v>
                </c:pt>
                <c:pt idx="57">
                  <c:v>1913.3910000000001</c:v>
                </c:pt>
                <c:pt idx="58">
                  <c:v>1933.1090000000002</c:v>
                </c:pt>
                <c:pt idx="59">
                  <c:v>2012.9940000000001</c:v>
                </c:pt>
                <c:pt idx="60">
                  <c:v>2016.8000000000002</c:v>
                </c:pt>
                <c:pt idx="61">
                  <c:v>1842.8420000000001</c:v>
                </c:pt>
                <c:pt idx="62">
                  <c:v>1662.5360000000001</c:v>
                </c:pt>
                <c:pt idx="63">
                  <c:v>1797.692</c:v>
                </c:pt>
                <c:pt idx="64">
                  <c:v>1785.412</c:v>
                </c:pt>
                <c:pt idx="65">
                  <c:v>1912.8679999999999</c:v>
                </c:pt>
                <c:pt idx="66">
                  <c:v>2265.4639999999999</c:v>
                </c:pt>
                <c:pt idx="67">
                  <c:v>3101.806</c:v>
                </c:pt>
                <c:pt idx="68">
                  <c:v>3370.56</c:v>
                </c:pt>
                <c:pt idx="69">
                  <c:v>3462.85</c:v>
                </c:pt>
                <c:pt idx="70">
                  <c:v>3378.1899999999996</c:v>
                </c:pt>
                <c:pt idx="71">
                  <c:v>3370.56</c:v>
                </c:pt>
                <c:pt idx="72">
                  <c:v>3111.7940000000003</c:v>
                </c:pt>
                <c:pt idx="73">
                  <c:v>2840.1919999999996</c:v>
                </c:pt>
                <c:pt idx="74">
                  <c:v>2765.0619999999999</c:v>
                </c:pt>
                <c:pt idx="75">
                  <c:v>2722.5319999999992</c:v>
                </c:pt>
                <c:pt idx="76">
                  <c:v>2636.3319999999999</c:v>
                </c:pt>
                <c:pt idx="77">
                  <c:v>2584.1779999999994</c:v>
                </c:pt>
                <c:pt idx="78">
                  <c:v>2706.808</c:v>
                </c:pt>
                <c:pt idx="79">
                  <c:v>3011.7479999999996</c:v>
                </c:pt>
                <c:pt idx="80">
                  <c:v>2693.5079999999994</c:v>
                </c:pt>
                <c:pt idx="81">
                  <c:v>1701.2240000000002</c:v>
                </c:pt>
                <c:pt idx="82">
                  <c:v>1594.3980000000001</c:v>
                </c:pt>
                <c:pt idx="83">
                  <c:v>1735.867</c:v>
                </c:pt>
                <c:pt idx="84">
                  <c:v>1751.77</c:v>
                </c:pt>
                <c:pt idx="85">
                  <c:v>1545.3620000000001</c:v>
                </c:pt>
                <c:pt idx="86">
                  <c:v>1216.325</c:v>
                </c:pt>
                <c:pt idx="87">
                  <c:v>1082.0050000000001</c:v>
                </c:pt>
                <c:pt idx="88">
                  <c:v>744.49770000000001</c:v>
                </c:pt>
                <c:pt idx="89">
                  <c:v>473.92900000000003</c:v>
                </c:pt>
                <c:pt idx="90">
                  <c:v>985.54499999999996</c:v>
                </c:pt>
                <c:pt idx="91">
                  <c:v>1910.6980000000001</c:v>
                </c:pt>
                <c:pt idx="92">
                  <c:v>2340.8629999999998</c:v>
                </c:pt>
                <c:pt idx="93">
                  <c:v>3378.1899999999996</c:v>
                </c:pt>
                <c:pt idx="94">
                  <c:v>3462.85</c:v>
                </c:pt>
                <c:pt idx="95">
                  <c:v>3370.56</c:v>
                </c:pt>
                <c:pt idx="96">
                  <c:v>3302.2940000000003</c:v>
                </c:pt>
                <c:pt idx="97">
                  <c:v>2801.5479999999998</c:v>
                </c:pt>
                <c:pt idx="98">
                  <c:v>2541.5679999999998</c:v>
                </c:pt>
                <c:pt idx="99">
                  <c:v>2126.8429999999998</c:v>
                </c:pt>
                <c:pt idx="100">
                  <c:v>1786.672</c:v>
                </c:pt>
                <c:pt idx="101">
                  <c:v>1773.0720000000001</c:v>
                </c:pt>
                <c:pt idx="102">
                  <c:v>1940.3320000000001</c:v>
                </c:pt>
                <c:pt idx="103">
                  <c:v>2354.1079999999997</c:v>
                </c:pt>
                <c:pt idx="104">
                  <c:v>2581.2110000000002</c:v>
                </c:pt>
                <c:pt idx="105">
                  <c:v>1744.7820000000002</c:v>
                </c:pt>
                <c:pt idx="106">
                  <c:v>1969.5820000000001</c:v>
                </c:pt>
                <c:pt idx="107">
                  <c:v>2107.1795000000002</c:v>
                </c:pt>
                <c:pt idx="108">
                  <c:v>2208.4290000000001</c:v>
                </c:pt>
                <c:pt idx="109">
                  <c:v>2150.2490000000003</c:v>
                </c:pt>
                <c:pt idx="110">
                  <c:v>1950.5119999999999</c:v>
                </c:pt>
                <c:pt idx="111">
                  <c:v>1960.693</c:v>
                </c:pt>
                <c:pt idx="112">
                  <c:v>1703.5820000000001</c:v>
                </c:pt>
                <c:pt idx="113">
                  <c:v>1440.0330000000001</c:v>
                </c:pt>
                <c:pt idx="114">
                  <c:v>1283.4560000000001</c:v>
                </c:pt>
                <c:pt idx="115">
                  <c:v>2024.4780000000001</c:v>
                </c:pt>
                <c:pt idx="116">
                  <c:v>2650.7339999999999</c:v>
                </c:pt>
                <c:pt idx="117">
                  <c:v>3457.5</c:v>
                </c:pt>
                <c:pt idx="118">
                  <c:v>3370.56</c:v>
                </c:pt>
                <c:pt idx="119">
                  <c:v>2788.288</c:v>
                </c:pt>
                <c:pt idx="120">
                  <c:v>1883.7080000000001</c:v>
                </c:pt>
                <c:pt idx="121">
                  <c:v>1945.027</c:v>
                </c:pt>
                <c:pt idx="122">
                  <c:v>1929.048</c:v>
                </c:pt>
                <c:pt idx="123">
                  <c:v>1472.011</c:v>
                </c:pt>
                <c:pt idx="124">
                  <c:v>1005.505</c:v>
                </c:pt>
                <c:pt idx="125">
                  <c:v>1193.085</c:v>
                </c:pt>
                <c:pt idx="126">
                  <c:v>1520.8500000000001</c:v>
                </c:pt>
                <c:pt idx="127">
                  <c:v>1808.3780000000002</c:v>
                </c:pt>
                <c:pt idx="128">
                  <c:v>1433.7524100000001</c:v>
                </c:pt>
                <c:pt idx="129">
                  <c:v>594.21400000000006</c:v>
                </c:pt>
                <c:pt idx="130">
                  <c:v>739.16399999999987</c:v>
                </c:pt>
                <c:pt idx="131">
                  <c:v>1190.4650000000001</c:v>
                </c:pt>
                <c:pt idx="132">
                  <c:v>1272.9649999999999</c:v>
                </c:pt>
                <c:pt idx="133">
                  <c:v>756.20699999999999</c:v>
                </c:pt>
                <c:pt idx="134">
                  <c:v>490.58100000000002</c:v>
                </c:pt>
                <c:pt idx="135">
                  <c:v>599.83399999999995</c:v>
                </c:pt>
                <c:pt idx="136">
                  <c:v>701.524</c:v>
                </c:pt>
                <c:pt idx="137">
                  <c:v>739.16399999999987</c:v>
                </c:pt>
                <c:pt idx="138">
                  <c:v>203.767</c:v>
                </c:pt>
                <c:pt idx="139">
                  <c:v>1369.7570000000001</c:v>
                </c:pt>
                <c:pt idx="140">
                  <c:v>1706.9680000000001</c:v>
                </c:pt>
                <c:pt idx="141">
                  <c:v>2307.5949999999998</c:v>
                </c:pt>
                <c:pt idx="142">
                  <c:v>2216.9490000000001</c:v>
                </c:pt>
                <c:pt idx="143">
                  <c:v>1721.8980000000001</c:v>
                </c:pt>
                <c:pt idx="144">
                  <c:v>1356.1880000000001</c:v>
                </c:pt>
                <c:pt idx="145">
                  <c:v>797.78499999999997</c:v>
                </c:pt>
                <c:pt idx="146">
                  <c:v>797.49099999999999</c:v>
                </c:pt>
                <c:pt idx="147">
                  <c:v>963.59399999999994</c:v>
                </c:pt>
                <c:pt idx="148">
                  <c:v>1112.2450000000001</c:v>
                </c:pt>
                <c:pt idx="149">
                  <c:v>995.41499999999996</c:v>
                </c:pt>
                <c:pt idx="150">
                  <c:v>1238.885</c:v>
                </c:pt>
                <c:pt idx="151">
                  <c:v>1319.7619999999999</c:v>
                </c:pt>
                <c:pt idx="152">
                  <c:v>978.90199999999982</c:v>
                </c:pt>
                <c:pt idx="153">
                  <c:v>252.994</c:v>
                </c:pt>
                <c:pt idx="154">
                  <c:v>423.71899999999999</c:v>
                </c:pt>
                <c:pt idx="155">
                  <c:v>678.67549999999994</c:v>
                </c:pt>
                <c:pt idx="156">
                  <c:v>789.87299999999993</c:v>
                </c:pt>
                <c:pt idx="157">
                  <c:v>485.96800000000002</c:v>
                </c:pt>
                <c:pt idx="158">
                  <c:v>204.53599999999997</c:v>
                </c:pt>
                <c:pt idx="159">
                  <c:v>128.09399999999999</c:v>
                </c:pt>
                <c:pt idx="160">
                  <c:v>128.09399999999999</c:v>
                </c:pt>
                <c:pt idx="161">
                  <c:v>128.09399999999999</c:v>
                </c:pt>
                <c:pt idx="162">
                  <c:v>128.09399999999999</c:v>
                </c:pt>
                <c:pt idx="163">
                  <c:v>1101.375</c:v>
                </c:pt>
                <c:pt idx="164">
                  <c:v>1361.962</c:v>
                </c:pt>
                <c:pt idx="165">
                  <c:v>2034.2280000000001</c:v>
                </c:pt>
                <c:pt idx="166">
                  <c:v>2184.9979999999996</c:v>
                </c:pt>
                <c:pt idx="167">
                  <c:v>2095.9479999999994</c:v>
                </c:pt>
                <c:pt idx="168">
                  <c:v>988.04499999999996</c:v>
                </c:pt>
                <c:pt idx="169">
                  <c:v>839.93499999999995</c:v>
                </c:pt>
                <c:pt idx="170">
                  <c:v>739.16399999999987</c:v>
                </c:pt>
                <c:pt idx="171">
                  <c:v>711.82399999999996</c:v>
                </c:pt>
                <c:pt idx="172">
                  <c:v>739.16399999999987</c:v>
                </c:pt>
                <c:pt idx="173">
                  <c:v>842.66499999999996</c:v>
                </c:pt>
                <c:pt idx="174">
                  <c:v>1239.73</c:v>
                </c:pt>
                <c:pt idx="175">
                  <c:v>1856.3580000000002</c:v>
                </c:pt>
                <c:pt idx="176">
                  <c:v>2316.9409999999998</c:v>
                </c:pt>
                <c:pt idx="177">
                  <c:v>1764.6</c:v>
                </c:pt>
                <c:pt idx="178">
                  <c:v>1886.248</c:v>
                </c:pt>
                <c:pt idx="179">
                  <c:v>1862.258</c:v>
                </c:pt>
                <c:pt idx="180">
                  <c:v>1374.001</c:v>
                </c:pt>
                <c:pt idx="181">
                  <c:v>583.55399999999997</c:v>
                </c:pt>
                <c:pt idx="182">
                  <c:v>193.4742</c:v>
                </c:pt>
                <c:pt idx="183">
                  <c:v>739.16399999999987</c:v>
                </c:pt>
                <c:pt idx="184">
                  <c:v>735.39399999999989</c:v>
                </c:pt>
                <c:pt idx="185">
                  <c:v>770.53099999999995</c:v>
                </c:pt>
                <c:pt idx="186">
                  <c:v>1246.2850000000001</c:v>
                </c:pt>
                <c:pt idx="187">
                  <c:v>1729.1780000000001</c:v>
                </c:pt>
                <c:pt idx="188">
                  <c:v>2220.1179999999999</c:v>
                </c:pt>
                <c:pt idx="189">
                  <c:v>3187.6740000000004</c:v>
                </c:pt>
                <c:pt idx="190">
                  <c:v>3094.0479999999998</c:v>
                </c:pt>
                <c:pt idx="191">
                  <c:v>2540.6179999999999</c:v>
                </c:pt>
                <c:pt idx="192">
                  <c:v>2274.2479999999996</c:v>
                </c:pt>
                <c:pt idx="193">
                  <c:v>1556.9749999999999</c:v>
                </c:pt>
                <c:pt idx="194">
                  <c:v>1121.8950000000002</c:v>
                </c:pt>
                <c:pt idx="195">
                  <c:v>1067.6450000000002</c:v>
                </c:pt>
                <c:pt idx="196">
                  <c:v>598.25400000000002</c:v>
                </c:pt>
                <c:pt idx="197">
                  <c:v>378.40300000000002</c:v>
                </c:pt>
                <c:pt idx="198">
                  <c:v>404.66400000000004</c:v>
                </c:pt>
                <c:pt idx="199">
                  <c:v>1278.7920000000001</c:v>
                </c:pt>
                <c:pt idx="200">
                  <c:v>1450.5550000000003</c:v>
                </c:pt>
                <c:pt idx="201">
                  <c:v>711.57399999999996</c:v>
                </c:pt>
                <c:pt idx="202">
                  <c:v>738.14399999999989</c:v>
                </c:pt>
                <c:pt idx="203">
                  <c:v>725.92399999999986</c:v>
                </c:pt>
                <c:pt idx="204">
                  <c:v>538.34399999999994</c:v>
                </c:pt>
                <c:pt idx="205">
                  <c:v>447.65699999999998</c:v>
                </c:pt>
                <c:pt idx="206">
                  <c:v>363.75900000000001</c:v>
                </c:pt>
                <c:pt idx="207">
                  <c:v>485.21100000000001</c:v>
                </c:pt>
                <c:pt idx="208">
                  <c:v>411.28890000000001</c:v>
                </c:pt>
                <c:pt idx="209">
                  <c:v>664.16399999999987</c:v>
                </c:pt>
                <c:pt idx="210">
                  <c:v>960.98500000000001</c:v>
                </c:pt>
                <c:pt idx="211">
                  <c:v>2059.3519999999999</c:v>
                </c:pt>
                <c:pt idx="212">
                  <c:v>2266.3580000000002</c:v>
                </c:pt>
                <c:pt idx="213">
                  <c:v>3240.0740000000001</c:v>
                </c:pt>
                <c:pt idx="214">
                  <c:v>3352.3440000000001</c:v>
                </c:pt>
                <c:pt idx="215">
                  <c:v>3041.1679999999997</c:v>
                </c:pt>
                <c:pt idx="216">
                  <c:v>2502.078</c:v>
                </c:pt>
                <c:pt idx="217">
                  <c:v>2324.3179999999998</c:v>
                </c:pt>
                <c:pt idx="218">
                  <c:v>1786.7850000000001</c:v>
                </c:pt>
                <c:pt idx="219">
                  <c:v>1428.096</c:v>
                </c:pt>
                <c:pt idx="220">
                  <c:v>1321.9750000000001</c:v>
                </c:pt>
                <c:pt idx="221">
                  <c:v>1277.1650000000002</c:v>
                </c:pt>
                <c:pt idx="222">
                  <c:v>1252.865</c:v>
                </c:pt>
                <c:pt idx="223">
                  <c:v>1474.8790000000001</c:v>
                </c:pt>
                <c:pt idx="224">
                  <c:v>1585.057</c:v>
                </c:pt>
                <c:pt idx="225">
                  <c:v>1223.4550000000002</c:v>
                </c:pt>
                <c:pt idx="226">
                  <c:v>868.005</c:v>
                </c:pt>
                <c:pt idx="227">
                  <c:v>818.3069999999999</c:v>
                </c:pt>
                <c:pt idx="228">
                  <c:v>878.28499999999997</c:v>
                </c:pt>
                <c:pt idx="229">
                  <c:v>1000.572</c:v>
                </c:pt>
                <c:pt idx="230">
                  <c:v>493.50200000000001</c:v>
                </c:pt>
                <c:pt idx="231">
                  <c:v>496.37100000000004</c:v>
                </c:pt>
                <c:pt idx="232">
                  <c:v>639.14299999999992</c:v>
                </c:pt>
                <c:pt idx="233">
                  <c:v>1143.172</c:v>
                </c:pt>
                <c:pt idx="234">
                  <c:v>1216.9780000000001</c:v>
                </c:pt>
                <c:pt idx="235">
                  <c:v>2254.384</c:v>
                </c:pt>
                <c:pt idx="236">
                  <c:v>2884.2539999999999</c:v>
                </c:pt>
                <c:pt idx="237">
                  <c:v>3352.3440000000001</c:v>
                </c:pt>
                <c:pt idx="238">
                  <c:v>3381.9399999999996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F2B-498B-A149-0A68596D7AE0}"/>
            </c:ext>
          </c:extLst>
        </c:ser>
        <c:ser>
          <c:idx val="3"/>
          <c:order val="3"/>
          <c:tx>
            <c:strRef>
              <c:f>Generación!$BX$5</c:f>
              <c:strCache>
                <c:ptCount val="1"/>
                <c:pt idx="0">
                  <c:v>Gas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multiLvlStrRef>
              <c:f>Generación!$B$6:$C$245</c:f>
              <c:multiLvlStrCache>
                <c:ptCount val="240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1</c:v>
                  </c:pt>
                  <c:pt idx="25">
                    <c:v>2</c:v>
                  </c:pt>
                  <c:pt idx="26">
                    <c:v>3</c:v>
                  </c:pt>
                  <c:pt idx="27">
                    <c:v>4</c:v>
                  </c:pt>
                  <c:pt idx="28">
                    <c:v>5</c:v>
                  </c:pt>
                  <c:pt idx="29">
                    <c:v>6</c:v>
                  </c:pt>
                  <c:pt idx="30">
                    <c:v>7</c:v>
                  </c:pt>
                  <c:pt idx="31">
                    <c:v>8</c:v>
                  </c:pt>
                  <c:pt idx="32">
                    <c:v>9</c:v>
                  </c:pt>
                  <c:pt idx="33">
                    <c:v>10</c:v>
                  </c:pt>
                  <c:pt idx="34">
                    <c:v>11</c:v>
                  </c:pt>
                  <c:pt idx="35">
                    <c:v>12</c:v>
                  </c:pt>
                  <c:pt idx="36">
                    <c:v>13</c:v>
                  </c:pt>
                  <c:pt idx="37">
                    <c:v>14</c:v>
                  </c:pt>
                  <c:pt idx="38">
                    <c:v>15</c:v>
                  </c:pt>
                  <c:pt idx="39">
                    <c:v>16</c:v>
                  </c:pt>
                  <c:pt idx="40">
                    <c:v>17</c:v>
                  </c:pt>
                  <c:pt idx="41">
                    <c:v>18</c:v>
                  </c:pt>
                  <c:pt idx="42">
                    <c:v>19</c:v>
                  </c:pt>
                  <c:pt idx="43">
                    <c:v>20</c:v>
                  </c:pt>
                  <c:pt idx="44">
                    <c:v>21</c:v>
                  </c:pt>
                  <c:pt idx="45">
                    <c:v>22</c:v>
                  </c:pt>
                  <c:pt idx="46">
                    <c:v>23</c:v>
                  </c:pt>
                  <c:pt idx="47">
                    <c:v>24</c:v>
                  </c:pt>
                  <c:pt idx="48">
                    <c:v>1</c:v>
                  </c:pt>
                  <c:pt idx="49">
                    <c:v>2</c:v>
                  </c:pt>
                  <c:pt idx="50">
                    <c:v>3</c:v>
                  </c:pt>
                  <c:pt idx="51">
                    <c:v>4</c:v>
                  </c:pt>
                  <c:pt idx="52">
                    <c:v>5</c:v>
                  </c:pt>
                  <c:pt idx="53">
                    <c:v>6</c:v>
                  </c:pt>
                  <c:pt idx="54">
                    <c:v>7</c:v>
                  </c:pt>
                  <c:pt idx="55">
                    <c:v>8</c:v>
                  </c:pt>
                  <c:pt idx="56">
                    <c:v>9</c:v>
                  </c:pt>
                  <c:pt idx="57">
                    <c:v>10</c:v>
                  </c:pt>
                  <c:pt idx="58">
                    <c:v>11</c:v>
                  </c:pt>
                  <c:pt idx="59">
                    <c:v>12</c:v>
                  </c:pt>
                  <c:pt idx="60">
                    <c:v>13</c:v>
                  </c:pt>
                  <c:pt idx="61">
                    <c:v>14</c:v>
                  </c:pt>
                  <c:pt idx="62">
                    <c:v>15</c:v>
                  </c:pt>
                  <c:pt idx="63">
                    <c:v>16</c:v>
                  </c:pt>
                  <c:pt idx="64">
                    <c:v>17</c:v>
                  </c:pt>
                  <c:pt idx="65">
                    <c:v>18</c:v>
                  </c:pt>
                  <c:pt idx="66">
                    <c:v>19</c:v>
                  </c:pt>
                  <c:pt idx="67">
                    <c:v>20</c:v>
                  </c:pt>
                  <c:pt idx="68">
                    <c:v>21</c:v>
                  </c:pt>
                  <c:pt idx="69">
                    <c:v>22</c:v>
                  </c:pt>
                  <c:pt idx="70">
                    <c:v>23</c:v>
                  </c:pt>
                  <c:pt idx="71">
                    <c:v>24</c:v>
                  </c:pt>
                  <c:pt idx="72">
                    <c:v>1</c:v>
                  </c:pt>
                  <c:pt idx="73">
                    <c:v>2</c:v>
                  </c:pt>
                  <c:pt idx="74">
                    <c:v>3</c:v>
                  </c:pt>
                  <c:pt idx="75">
                    <c:v>4</c:v>
                  </c:pt>
                  <c:pt idx="76">
                    <c:v>5</c:v>
                  </c:pt>
                  <c:pt idx="77">
                    <c:v>6</c:v>
                  </c:pt>
                  <c:pt idx="78">
                    <c:v>7</c:v>
                  </c:pt>
                  <c:pt idx="79">
                    <c:v>8</c:v>
                  </c:pt>
                  <c:pt idx="80">
                    <c:v>9</c:v>
                  </c:pt>
                  <c:pt idx="81">
                    <c:v>10</c:v>
                  </c:pt>
                  <c:pt idx="82">
                    <c:v>11</c:v>
                  </c:pt>
                  <c:pt idx="83">
                    <c:v>12</c:v>
                  </c:pt>
                  <c:pt idx="84">
                    <c:v>13</c:v>
                  </c:pt>
                  <c:pt idx="85">
                    <c:v>14</c:v>
                  </c:pt>
                  <c:pt idx="86">
                    <c:v>15</c:v>
                  </c:pt>
                  <c:pt idx="87">
                    <c:v>16</c:v>
                  </c:pt>
                  <c:pt idx="88">
                    <c:v>17</c:v>
                  </c:pt>
                  <c:pt idx="89">
                    <c:v>18</c:v>
                  </c:pt>
                  <c:pt idx="90">
                    <c:v>19</c:v>
                  </c:pt>
                  <c:pt idx="91">
                    <c:v>20</c:v>
                  </c:pt>
                  <c:pt idx="92">
                    <c:v>21</c:v>
                  </c:pt>
                  <c:pt idx="93">
                    <c:v>22</c:v>
                  </c:pt>
                  <c:pt idx="94">
                    <c:v>23</c:v>
                  </c:pt>
                  <c:pt idx="95">
                    <c:v>24</c:v>
                  </c:pt>
                  <c:pt idx="96">
                    <c:v>1</c:v>
                  </c:pt>
                  <c:pt idx="97">
                    <c:v>2</c:v>
                  </c:pt>
                  <c:pt idx="98">
                    <c:v>3</c:v>
                  </c:pt>
                  <c:pt idx="99">
                    <c:v>4</c:v>
                  </c:pt>
                  <c:pt idx="100">
                    <c:v>5</c:v>
                  </c:pt>
                  <c:pt idx="101">
                    <c:v>6</c:v>
                  </c:pt>
                  <c:pt idx="102">
                    <c:v>7</c:v>
                  </c:pt>
                  <c:pt idx="103">
                    <c:v>8</c:v>
                  </c:pt>
                  <c:pt idx="104">
                    <c:v>9</c:v>
                  </c:pt>
                  <c:pt idx="105">
                    <c:v>10</c:v>
                  </c:pt>
                  <c:pt idx="106">
                    <c:v>11</c:v>
                  </c:pt>
                  <c:pt idx="107">
                    <c:v>12</c:v>
                  </c:pt>
                  <c:pt idx="108">
                    <c:v>13</c:v>
                  </c:pt>
                  <c:pt idx="109">
                    <c:v>14</c:v>
                  </c:pt>
                  <c:pt idx="110">
                    <c:v>15</c:v>
                  </c:pt>
                  <c:pt idx="111">
                    <c:v>16</c:v>
                  </c:pt>
                  <c:pt idx="112">
                    <c:v>17</c:v>
                  </c:pt>
                  <c:pt idx="113">
                    <c:v>18</c:v>
                  </c:pt>
                  <c:pt idx="114">
                    <c:v>19</c:v>
                  </c:pt>
                  <c:pt idx="115">
                    <c:v>20</c:v>
                  </c:pt>
                  <c:pt idx="116">
                    <c:v>21</c:v>
                  </c:pt>
                  <c:pt idx="117">
                    <c:v>22</c:v>
                  </c:pt>
                  <c:pt idx="118">
                    <c:v>23</c:v>
                  </c:pt>
                  <c:pt idx="119">
                    <c:v>24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1</c:v>
                  </c:pt>
                  <c:pt idx="145">
                    <c:v>2</c:v>
                  </c:pt>
                  <c:pt idx="146">
                    <c:v>3</c:v>
                  </c:pt>
                  <c:pt idx="147">
                    <c:v>4</c:v>
                  </c:pt>
                  <c:pt idx="148">
                    <c:v>5</c:v>
                  </c:pt>
                  <c:pt idx="149">
                    <c:v>6</c:v>
                  </c:pt>
                  <c:pt idx="150">
                    <c:v>7</c:v>
                  </c:pt>
                  <c:pt idx="151">
                    <c:v>8</c:v>
                  </c:pt>
                  <c:pt idx="152">
                    <c:v>9</c:v>
                  </c:pt>
                  <c:pt idx="153">
                    <c:v>10</c:v>
                  </c:pt>
                  <c:pt idx="154">
                    <c:v>11</c:v>
                  </c:pt>
                  <c:pt idx="155">
                    <c:v>12</c:v>
                  </c:pt>
                  <c:pt idx="156">
                    <c:v>13</c:v>
                  </c:pt>
                  <c:pt idx="157">
                    <c:v>14</c:v>
                  </c:pt>
                  <c:pt idx="158">
                    <c:v>15</c:v>
                  </c:pt>
                  <c:pt idx="159">
                    <c:v>16</c:v>
                  </c:pt>
                  <c:pt idx="160">
                    <c:v>17</c:v>
                  </c:pt>
                  <c:pt idx="161">
                    <c:v>18</c:v>
                  </c:pt>
                  <c:pt idx="162">
                    <c:v>19</c:v>
                  </c:pt>
                  <c:pt idx="163">
                    <c:v>20</c:v>
                  </c:pt>
                  <c:pt idx="164">
                    <c:v>21</c:v>
                  </c:pt>
                  <c:pt idx="165">
                    <c:v>22</c:v>
                  </c:pt>
                  <c:pt idx="166">
                    <c:v>23</c:v>
                  </c:pt>
                  <c:pt idx="167">
                    <c:v>24</c:v>
                  </c:pt>
                  <c:pt idx="168">
                    <c:v>1</c:v>
                  </c:pt>
                  <c:pt idx="169">
                    <c:v>2</c:v>
                  </c:pt>
                  <c:pt idx="170">
                    <c:v>3</c:v>
                  </c:pt>
                  <c:pt idx="171">
                    <c:v>4</c:v>
                  </c:pt>
                  <c:pt idx="172">
                    <c:v>5</c:v>
                  </c:pt>
                  <c:pt idx="173">
                    <c:v>6</c:v>
                  </c:pt>
                  <c:pt idx="174">
                    <c:v>7</c:v>
                  </c:pt>
                  <c:pt idx="175">
                    <c:v>8</c:v>
                  </c:pt>
                  <c:pt idx="176">
                    <c:v>9</c:v>
                  </c:pt>
                  <c:pt idx="177">
                    <c:v>10</c:v>
                  </c:pt>
                  <c:pt idx="178">
                    <c:v>11</c:v>
                  </c:pt>
                  <c:pt idx="179">
                    <c:v>12</c:v>
                  </c:pt>
                  <c:pt idx="180">
                    <c:v>13</c:v>
                  </c:pt>
                  <c:pt idx="181">
                    <c:v>14</c:v>
                  </c:pt>
                  <c:pt idx="182">
                    <c:v>15</c:v>
                  </c:pt>
                  <c:pt idx="183">
                    <c:v>16</c:v>
                  </c:pt>
                  <c:pt idx="184">
                    <c:v>17</c:v>
                  </c:pt>
                  <c:pt idx="185">
                    <c:v>18</c:v>
                  </c:pt>
                  <c:pt idx="186">
                    <c:v>19</c:v>
                  </c:pt>
                  <c:pt idx="187">
                    <c:v>20</c:v>
                  </c:pt>
                  <c:pt idx="188">
                    <c:v>21</c:v>
                  </c:pt>
                  <c:pt idx="189">
                    <c:v>22</c:v>
                  </c:pt>
                  <c:pt idx="190">
                    <c:v>23</c:v>
                  </c:pt>
                  <c:pt idx="191">
                    <c:v>24</c:v>
                  </c:pt>
                  <c:pt idx="192">
                    <c:v>1</c:v>
                  </c:pt>
                  <c:pt idx="193">
                    <c:v>2</c:v>
                  </c:pt>
                  <c:pt idx="194">
                    <c:v>3</c:v>
                  </c:pt>
                  <c:pt idx="195">
                    <c:v>4</c:v>
                  </c:pt>
                  <c:pt idx="196">
                    <c:v>5</c:v>
                  </c:pt>
                  <c:pt idx="197">
                    <c:v>6</c:v>
                  </c:pt>
                  <c:pt idx="198">
                    <c:v>7</c:v>
                  </c:pt>
                  <c:pt idx="199">
                    <c:v>8</c:v>
                  </c:pt>
                  <c:pt idx="200">
                    <c:v>9</c:v>
                  </c:pt>
                  <c:pt idx="201">
                    <c:v>10</c:v>
                  </c:pt>
                  <c:pt idx="202">
                    <c:v>11</c:v>
                  </c:pt>
                  <c:pt idx="203">
                    <c:v>12</c:v>
                  </c:pt>
                  <c:pt idx="204">
                    <c:v>13</c:v>
                  </c:pt>
                  <c:pt idx="205">
                    <c:v>14</c:v>
                  </c:pt>
                  <c:pt idx="206">
                    <c:v>15</c:v>
                  </c:pt>
                  <c:pt idx="207">
                    <c:v>16</c:v>
                  </c:pt>
                  <c:pt idx="208">
                    <c:v>17</c:v>
                  </c:pt>
                  <c:pt idx="209">
                    <c:v>18</c:v>
                  </c:pt>
                  <c:pt idx="210">
                    <c:v>19</c:v>
                  </c:pt>
                  <c:pt idx="211">
                    <c:v>20</c:v>
                  </c:pt>
                  <c:pt idx="212">
                    <c:v>21</c:v>
                  </c:pt>
                  <c:pt idx="213">
                    <c:v>22</c:v>
                  </c:pt>
                  <c:pt idx="214">
                    <c:v>23</c:v>
                  </c:pt>
                  <c:pt idx="215">
                    <c:v>24</c:v>
                  </c:pt>
                  <c:pt idx="216">
                    <c:v>1</c:v>
                  </c:pt>
                  <c:pt idx="217">
                    <c:v>2</c:v>
                  </c:pt>
                  <c:pt idx="218">
                    <c:v>3</c:v>
                  </c:pt>
                  <c:pt idx="219">
                    <c:v>4</c:v>
                  </c:pt>
                  <c:pt idx="220">
                    <c:v>5</c:v>
                  </c:pt>
                  <c:pt idx="221">
                    <c:v>6</c:v>
                  </c:pt>
                  <c:pt idx="222">
                    <c:v>7</c:v>
                  </c:pt>
                  <c:pt idx="223">
                    <c:v>8</c:v>
                  </c:pt>
                  <c:pt idx="224">
                    <c:v>9</c:v>
                  </c:pt>
                  <c:pt idx="225">
                    <c:v>10</c:v>
                  </c:pt>
                  <c:pt idx="226">
                    <c:v>11</c:v>
                  </c:pt>
                  <c:pt idx="227">
                    <c:v>12</c:v>
                  </c:pt>
                  <c:pt idx="228">
                    <c:v>13</c:v>
                  </c:pt>
                  <c:pt idx="229">
                    <c:v>14</c:v>
                  </c:pt>
                  <c:pt idx="230">
                    <c:v>15</c:v>
                  </c:pt>
                  <c:pt idx="231">
                    <c:v>16</c:v>
                  </c:pt>
                  <c:pt idx="232">
                    <c:v>17</c:v>
                  </c:pt>
                  <c:pt idx="233">
                    <c:v>18</c:v>
                  </c:pt>
                  <c:pt idx="234">
                    <c:v>19</c:v>
                  </c:pt>
                  <c:pt idx="235">
                    <c:v>20</c:v>
                  </c:pt>
                  <c:pt idx="236">
                    <c:v>21</c:v>
                  </c:pt>
                  <c:pt idx="237">
                    <c:v>22</c:v>
                  </c:pt>
                  <c:pt idx="238">
                    <c:v>23</c:v>
                  </c:pt>
                  <c:pt idx="239">
                    <c:v>24</c:v>
                  </c:pt>
                </c:lvl>
                <c:lvl>
                  <c:pt idx="0">
                    <c:v>Lunes</c:v>
                  </c:pt>
                  <c:pt idx="24">
                    <c:v>Martes</c:v>
                  </c:pt>
                  <c:pt idx="48">
                    <c:v>Miércoles</c:v>
                  </c:pt>
                  <c:pt idx="72">
                    <c:v>Jueves</c:v>
                  </c:pt>
                  <c:pt idx="96">
                    <c:v>Viernes</c:v>
                  </c:pt>
                  <c:pt idx="120">
                    <c:v>Sábado</c:v>
                  </c:pt>
                  <c:pt idx="144">
                    <c:v>Domingo</c:v>
                  </c:pt>
                  <c:pt idx="168">
                    <c:v>Lunes</c:v>
                  </c:pt>
                  <c:pt idx="192">
                    <c:v>Martes</c:v>
                  </c:pt>
                  <c:pt idx="216">
                    <c:v>Miércoles</c:v>
                  </c:pt>
                </c:lvl>
              </c:multiLvlStrCache>
            </c:multiLvlStrRef>
          </c:cat>
          <c:val>
            <c:numRef>
              <c:f>Generación!$BX$6:$BX$244</c:f>
              <c:numCache>
                <c:formatCode>#,##0</c:formatCode>
                <c:ptCount val="239"/>
                <c:pt idx="0">
                  <c:v>602.4</c:v>
                </c:pt>
                <c:pt idx="1">
                  <c:v>1070.3999999999999</c:v>
                </c:pt>
                <c:pt idx="2">
                  <c:v>1531</c:v>
                </c:pt>
                <c:pt idx="3">
                  <c:v>1688.65</c:v>
                </c:pt>
                <c:pt idx="4">
                  <c:v>1688.65</c:v>
                </c:pt>
                <c:pt idx="5">
                  <c:v>1688.65</c:v>
                </c:pt>
                <c:pt idx="6">
                  <c:v>1781.0500000000002</c:v>
                </c:pt>
                <c:pt idx="7">
                  <c:v>1797.85</c:v>
                </c:pt>
                <c:pt idx="8">
                  <c:v>1569.25</c:v>
                </c:pt>
                <c:pt idx="9">
                  <c:v>1241.3500000000004</c:v>
                </c:pt>
                <c:pt idx="10">
                  <c:v>1070.95</c:v>
                </c:pt>
                <c:pt idx="11">
                  <c:v>1070.95</c:v>
                </c:pt>
                <c:pt idx="12">
                  <c:v>901.45</c:v>
                </c:pt>
                <c:pt idx="13">
                  <c:v>778.45</c:v>
                </c:pt>
                <c:pt idx="14">
                  <c:v>655.45</c:v>
                </c:pt>
                <c:pt idx="15">
                  <c:v>655.45</c:v>
                </c:pt>
                <c:pt idx="16">
                  <c:v>655.45</c:v>
                </c:pt>
                <c:pt idx="17">
                  <c:v>839.45</c:v>
                </c:pt>
                <c:pt idx="18">
                  <c:v>1284.6320000000003</c:v>
                </c:pt>
                <c:pt idx="19">
                  <c:v>1753.03</c:v>
                </c:pt>
                <c:pt idx="20">
                  <c:v>2279.56</c:v>
                </c:pt>
                <c:pt idx="21">
                  <c:v>2576.65</c:v>
                </c:pt>
                <c:pt idx="22">
                  <c:v>2676.85</c:v>
                </c:pt>
                <c:pt idx="23">
                  <c:v>2736.25</c:v>
                </c:pt>
                <c:pt idx="24">
                  <c:v>2736.25</c:v>
                </c:pt>
                <c:pt idx="25">
                  <c:v>2736.25</c:v>
                </c:pt>
                <c:pt idx="26">
                  <c:v>2736.25</c:v>
                </c:pt>
                <c:pt idx="27">
                  <c:v>2603.0500000000002</c:v>
                </c:pt>
                <c:pt idx="28">
                  <c:v>2469.85</c:v>
                </c:pt>
                <c:pt idx="29">
                  <c:v>2376.25</c:v>
                </c:pt>
                <c:pt idx="30">
                  <c:v>2376.25</c:v>
                </c:pt>
                <c:pt idx="31">
                  <c:v>2108.65</c:v>
                </c:pt>
                <c:pt idx="32">
                  <c:v>1725.8500000000004</c:v>
                </c:pt>
                <c:pt idx="33">
                  <c:v>1235.51</c:v>
                </c:pt>
                <c:pt idx="34">
                  <c:v>1235.51</c:v>
                </c:pt>
                <c:pt idx="35">
                  <c:v>1343.0500000000002</c:v>
                </c:pt>
                <c:pt idx="36">
                  <c:v>1343.0500000000002</c:v>
                </c:pt>
                <c:pt idx="37">
                  <c:v>1343.0500000000002</c:v>
                </c:pt>
                <c:pt idx="38">
                  <c:v>1343.0500000000002</c:v>
                </c:pt>
                <c:pt idx="39">
                  <c:v>1343.0500000000002</c:v>
                </c:pt>
                <c:pt idx="40">
                  <c:v>1343.0500000000002</c:v>
                </c:pt>
                <c:pt idx="41">
                  <c:v>1343.0500000000002</c:v>
                </c:pt>
                <c:pt idx="42">
                  <c:v>1750.3580000000002</c:v>
                </c:pt>
                <c:pt idx="43">
                  <c:v>2217.16</c:v>
                </c:pt>
                <c:pt idx="44">
                  <c:v>2683.9599999999996</c:v>
                </c:pt>
                <c:pt idx="45">
                  <c:v>3086.2</c:v>
                </c:pt>
                <c:pt idx="46">
                  <c:v>3104.04</c:v>
                </c:pt>
                <c:pt idx="47">
                  <c:v>3030.0899999999997</c:v>
                </c:pt>
                <c:pt idx="48">
                  <c:v>2843.0499999999997</c:v>
                </c:pt>
                <c:pt idx="49">
                  <c:v>2736.25</c:v>
                </c:pt>
                <c:pt idx="50">
                  <c:v>2642.65</c:v>
                </c:pt>
                <c:pt idx="51">
                  <c:v>2509.4499999999998</c:v>
                </c:pt>
                <c:pt idx="52">
                  <c:v>2376.25</c:v>
                </c:pt>
                <c:pt idx="53">
                  <c:v>2376.25</c:v>
                </c:pt>
                <c:pt idx="54">
                  <c:v>2376.25</c:v>
                </c:pt>
                <c:pt idx="55">
                  <c:v>2376.25</c:v>
                </c:pt>
                <c:pt idx="56">
                  <c:v>2225.0500000000002</c:v>
                </c:pt>
                <c:pt idx="57">
                  <c:v>2009.0500000000002</c:v>
                </c:pt>
                <c:pt idx="58">
                  <c:v>1793.0500000000002</c:v>
                </c:pt>
                <c:pt idx="59">
                  <c:v>1676.65</c:v>
                </c:pt>
                <c:pt idx="60">
                  <c:v>1509.8500000000004</c:v>
                </c:pt>
                <c:pt idx="61">
                  <c:v>1343.0500000000002</c:v>
                </c:pt>
                <c:pt idx="62">
                  <c:v>1343.0500000000002</c:v>
                </c:pt>
                <c:pt idx="63">
                  <c:v>1343.0500000000002</c:v>
                </c:pt>
                <c:pt idx="64">
                  <c:v>1343.0500000000002</c:v>
                </c:pt>
                <c:pt idx="65">
                  <c:v>1644.85</c:v>
                </c:pt>
                <c:pt idx="66">
                  <c:v>2124.8499999999995</c:v>
                </c:pt>
                <c:pt idx="67">
                  <c:v>2654.0499999999997</c:v>
                </c:pt>
                <c:pt idx="68">
                  <c:v>3151.6</c:v>
                </c:pt>
                <c:pt idx="69">
                  <c:v>3273.3999999999996</c:v>
                </c:pt>
                <c:pt idx="70">
                  <c:v>3274</c:v>
                </c:pt>
                <c:pt idx="71">
                  <c:v>3274</c:v>
                </c:pt>
                <c:pt idx="72">
                  <c:v>3116.6499999999996</c:v>
                </c:pt>
                <c:pt idx="73">
                  <c:v>2832.85</c:v>
                </c:pt>
                <c:pt idx="74">
                  <c:v>2509.4499999999998</c:v>
                </c:pt>
                <c:pt idx="75">
                  <c:v>2376.25</c:v>
                </c:pt>
                <c:pt idx="76">
                  <c:v>2376.25</c:v>
                </c:pt>
                <c:pt idx="77">
                  <c:v>2376.25</c:v>
                </c:pt>
                <c:pt idx="78">
                  <c:v>2376.25</c:v>
                </c:pt>
                <c:pt idx="79">
                  <c:v>2376.25</c:v>
                </c:pt>
                <c:pt idx="80">
                  <c:v>2225.0500000000002</c:v>
                </c:pt>
                <c:pt idx="81">
                  <c:v>2009.0500000000002</c:v>
                </c:pt>
                <c:pt idx="82">
                  <c:v>1725.4500000000003</c:v>
                </c:pt>
                <c:pt idx="83">
                  <c:v>1583.8500000000001</c:v>
                </c:pt>
                <c:pt idx="84">
                  <c:v>1426.4500000000003</c:v>
                </c:pt>
                <c:pt idx="85">
                  <c:v>1343.0500000000002</c:v>
                </c:pt>
                <c:pt idx="86">
                  <c:v>1343.0500000000002</c:v>
                </c:pt>
                <c:pt idx="87">
                  <c:v>1343.0500000000002</c:v>
                </c:pt>
                <c:pt idx="88">
                  <c:v>1343.0500000000002</c:v>
                </c:pt>
                <c:pt idx="89">
                  <c:v>1467.8500000000004</c:v>
                </c:pt>
                <c:pt idx="90">
                  <c:v>1797.3999999999999</c:v>
                </c:pt>
                <c:pt idx="91">
                  <c:v>2326.6</c:v>
                </c:pt>
                <c:pt idx="92">
                  <c:v>2806.6</c:v>
                </c:pt>
                <c:pt idx="93">
                  <c:v>3211</c:v>
                </c:pt>
                <c:pt idx="94">
                  <c:v>3273.3999999999996</c:v>
                </c:pt>
                <c:pt idx="95">
                  <c:v>3273.3999999999996</c:v>
                </c:pt>
                <c:pt idx="96">
                  <c:v>3116.6499999999996</c:v>
                </c:pt>
                <c:pt idx="97">
                  <c:v>2926.45</c:v>
                </c:pt>
                <c:pt idx="98">
                  <c:v>2642.65</c:v>
                </c:pt>
                <c:pt idx="99">
                  <c:v>2509.4499999999998</c:v>
                </c:pt>
                <c:pt idx="100">
                  <c:v>2376.25</c:v>
                </c:pt>
                <c:pt idx="101">
                  <c:v>2376.25</c:v>
                </c:pt>
                <c:pt idx="102">
                  <c:v>2376.25</c:v>
                </c:pt>
                <c:pt idx="103">
                  <c:v>2376.25</c:v>
                </c:pt>
                <c:pt idx="104">
                  <c:v>2225.0500000000002</c:v>
                </c:pt>
                <c:pt idx="105">
                  <c:v>2009.0500000000002</c:v>
                </c:pt>
                <c:pt idx="106">
                  <c:v>1793.0500000000002</c:v>
                </c:pt>
                <c:pt idx="107">
                  <c:v>1793.0500000000002</c:v>
                </c:pt>
                <c:pt idx="108">
                  <c:v>1793.0500000000002</c:v>
                </c:pt>
                <c:pt idx="109">
                  <c:v>1793.0500000000002</c:v>
                </c:pt>
                <c:pt idx="110">
                  <c:v>1793.0500000000002</c:v>
                </c:pt>
                <c:pt idx="111">
                  <c:v>1793.0500000000002</c:v>
                </c:pt>
                <c:pt idx="112">
                  <c:v>1793.0500000000002</c:v>
                </c:pt>
                <c:pt idx="113">
                  <c:v>1793.0500000000002</c:v>
                </c:pt>
                <c:pt idx="114">
                  <c:v>2156.65</c:v>
                </c:pt>
                <c:pt idx="115">
                  <c:v>2561.0499999999997</c:v>
                </c:pt>
                <c:pt idx="116">
                  <c:v>2965.4500000000003</c:v>
                </c:pt>
                <c:pt idx="117">
                  <c:v>3273.3999999999996</c:v>
                </c:pt>
                <c:pt idx="118">
                  <c:v>3273.3999999999996</c:v>
                </c:pt>
                <c:pt idx="119">
                  <c:v>3116.6499999999996</c:v>
                </c:pt>
                <c:pt idx="120">
                  <c:v>2926.45</c:v>
                </c:pt>
                <c:pt idx="121">
                  <c:v>2736.25</c:v>
                </c:pt>
                <c:pt idx="122">
                  <c:v>2736.25</c:v>
                </c:pt>
                <c:pt idx="123">
                  <c:v>2642.65</c:v>
                </c:pt>
                <c:pt idx="124">
                  <c:v>2509.4499999999998</c:v>
                </c:pt>
                <c:pt idx="125">
                  <c:v>2376.25</c:v>
                </c:pt>
                <c:pt idx="126">
                  <c:v>2376.25</c:v>
                </c:pt>
                <c:pt idx="127">
                  <c:v>2015.9499999999998</c:v>
                </c:pt>
                <c:pt idx="128">
                  <c:v>1501.7500000000002</c:v>
                </c:pt>
                <c:pt idx="129">
                  <c:v>987.55000000000007</c:v>
                </c:pt>
                <c:pt idx="130">
                  <c:v>987.55000000000007</c:v>
                </c:pt>
                <c:pt idx="131">
                  <c:v>987.55000000000007</c:v>
                </c:pt>
                <c:pt idx="132">
                  <c:v>987.55000000000007</c:v>
                </c:pt>
                <c:pt idx="133">
                  <c:v>987.55000000000007</c:v>
                </c:pt>
                <c:pt idx="134">
                  <c:v>864.55000000000007</c:v>
                </c:pt>
                <c:pt idx="135">
                  <c:v>741.55000000000007</c:v>
                </c:pt>
                <c:pt idx="136">
                  <c:v>655.45</c:v>
                </c:pt>
                <c:pt idx="137">
                  <c:v>655.45</c:v>
                </c:pt>
                <c:pt idx="138">
                  <c:v>1028.6020000000001</c:v>
                </c:pt>
                <c:pt idx="139">
                  <c:v>1506.8</c:v>
                </c:pt>
                <c:pt idx="140">
                  <c:v>2085.1999999999998</c:v>
                </c:pt>
                <c:pt idx="141">
                  <c:v>2521.75</c:v>
                </c:pt>
                <c:pt idx="142">
                  <c:v>2676.85</c:v>
                </c:pt>
                <c:pt idx="143">
                  <c:v>2736.25</c:v>
                </c:pt>
                <c:pt idx="144">
                  <c:v>2736.25</c:v>
                </c:pt>
                <c:pt idx="145">
                  <c:v>2736.25</c:v>
                </c:pt>
                <c:pt idx="146">
                  <c:v>2510.35</c:v>
                </c:pt>
                <c:pt idx="147">
                  <c:v>2245.75</c:v>
                </c:pt>
                <c:pt idx="148">
                  <c:v>2020.75</c:v>
                </c:pt>
                <c:pt idx="149">
                  <c:v>2020.75</c:v>
                </c:pt>
                <c:pt idx="150">
                  <c:v>2020.75</c:v>
                </c:pt>
                <c:pt idx="151">
                  <c:v>1934.65</c:v>
                </c:pt>
                <c:pt idx="152">
                  <c:v>1548.85</c:v>
                </c:pt>
                <c:pt idx="153">
                  <c:v>996.11</c:v>
                </c:pt>
                <c:pt idx="154">
                  <c:v>750.11</c:v>
                </c:pt>
                <c:pt idx="155">
                  <c:v>835.31000000000006</c:v>
                </c:pt>
                <c:pt idx="156">
                  <c:v>785.82</c:v>
                </c:pt>
                <c:pt idx="157">
                  <c:v>589.02</c:v>
                </c:pt>
                <c:pt idx="158">
                  <c:v>475.61700000000002</c:v>
                </c:pt>
                <c:pt idx="159">
                  <c:v>423.36</c:v>
                </c:pt>
                <c:pt idx="160">
                  <c:v>423.36</c:v>
                </c:pt>
                <c:pt idx="161">
                  <c:v>423.36</c:v>
                </c:pt>
                <c:pt idx="162">
                  <c:v>436.20699999999999</c:v>
                </c:pt>
                <c:pt idx="163">
                  <c:v>1099.81</c:v>
                </c:pt>
                <c:pt idx="164">
                  <c:v>1763.41</c:v>
                </c:pt>
                <c:pt idx="165">
                  <c:v>2377.96</c:v>
                </c:pt>
                <c:pt idx="166">
                  <c:v>2687.65</c:v>
                </c:pt>
                <c:pt idx="167">
                  <c:v>2687.65</c:v>
                </c:pt>
                <c:pt idx="168">
                  <c:v>2594.0500000000002</c:v>
                </c:pt>
                <c:pt idx="169">
                  <c:v>2460.85</c:v>
                </c:pt>
                <c:pt idx="170">
                  <c:v>2327.65</c:v>
                </c:pt>
                <c:pt idx="171">
                  <c:v>2215.42</c:v>
                </c:pt>
                <c:pt idx="172">
                  <c:v>2215.42</c:v>
                </c:pt>
                <c:pt idx="173">
                  <c:v>2300.62</c:v>
                </c:pt>
                <c:pt idx="174">
                  <c:v>2300.62</c:v>
                </c:pt>
                <c:pt idx="175">
                  <c:v>2300.62</c:v>
                </c:pt>
                <c:pt idx="176">
                  <c:v>2198.02</c:v>
                </c:pt>
                <c:pt idx="177">
                  <c:v>1865.62</c:v>
                </c:pt>
                <c:pt idx="178">
                  <c:v>1482.8200000000002</c:v>
                </c:pt>
                <c:pt idx="179">
                  <c:v>1316.02</c:v>
                </c:pt>
                <c:pt idx="180">
                  <c:v>1316.02</c:v>
                </c:pt>
                <c:pt idx="181">
                  <c:v>1316.02</c:v>
                </c:pt>
                <c:pt idx="182">
                  <c:v>1166.58</c:v>
                </c:pt>
                <c:pt idx="183">
                  <c:v>1166.58</c:v>
                </c:pt>
                <c:pt idx="184">
                  <c:v>1343.0500000000002</c:v>
                </c:pt>
                <c:pt idx="185">
                  <c:v>1343.0500000000002</c:v>
                </c:pt>
                <c:pt idx="186">
                  <c:v>1629.8500000000004</c:v>
                </c:pt>
                <c:pt idx="187">
                  <c:v>1916.65</c:v>
                </c:pt>
                <c:pt idx="188">
                  <c:v>2303.65</c:v>
                </c:pt>
                <c:pt idx="189">
                  <c:v>2576.65</c:v>
                </c:pt>
                <c:pt idx="190">
                  <c:v>2676.85</c:v>
                </c:pt>
                <c:pt idx="191">
                  <c:v>2736.25</c:v>
                </c:pt>
                <c:pt idx="192">
                  <c:v>2736.25</c:v>
                </c:pt>
                <c:pt idx="193">
                  <c:v>2603.0500000000002</c:v>
                </c:pt>
                <c:pt idx="194">
                  <c:v>2469.85</c:v>
                </c:pt>
                <c:pt idx="195">
                  <c:v>2376.25</c:v>
                </c:pt>
                <c:pt idx="196">
                  <c:v>2376.25</c:v>
                </c:pt>
                <c:pt idx="197">
                  <c:v>2376.25</c:v>
                </c:pt>
                <c:pt idx="198">
                  <c:v>2376.25</c:v>
                </c:pt>
                <c:pt idx="199">
                  <c:v>2376.25</c:v>
                </c:pt>
                <c:pt idx="200">
                  <c:v>2142.25</c:v>
                </c:pt>
                <c:pt idx="201">
                  <c:v>1791.8500000000004</c:v>
                </c:pt>
                <c:pt idx="202">
                  <c:v>1451.0500000000002</c:v>
                </c:pt>
                <c:pt idx="203">
                  <c:v>1343.0500000000002</c:v>
                </c:pt>
                <c:pt idx="204">
                  <c:v>1343.0500000000002</c:v>
                </c:pt>
                <c:pt idx="205">
                  <c:v>1144.54</c:v>
                </c:pt>
                <c:pt idx="206">
                  <c:v>1144.54</c:v>
                </c:pt>
                <c:pt idx="207">
                  <c:v>1322.14</c:v>
                </c:pt>
                <c:pt idx="208">
                  <c:v>1343.0500000000002</c:v>
                </c:pt>
                <c:pt idx="209">
                  <c:v>1343.0500000000002</c:v>
                </c:pt>
                <c:pt idx="210">
                  <c:v>1602.8500000000004</c:v>
                </c:pt>
                <c:pt idx="211">
                  <c:v>1889.65</c:v>
                </c:pt>
                <c:pt idx="212">
                  <c:v>2276.65</c:v>
                </c:pt>
                <c:pt idx="213">
                  <c:v>2501.0500000000002</c:v>
                </c:pt>
                <c:pt idx="214">
                  <c:v>2601.25</c:v>
                </c:pt>
                <c:pt idx="215">
                  <c:v>2601.25</c:v>
                </c:pt>
                <c:pt idx="216">
                  <c:v>2483.85</c:v>
                </c:pt>
                <c:pt idx="217">
                  <c:v>2350.65</c:v>
                </c:pt>
                <c:pt idx="218">
                  <c:v>2300.65</c:v>
                </c:pt>
                <c:pt idx="219">
                  <c:v>2300.65</c:v>
                </c:pt>
                <c:pt idx="220">
                  <c:v>2300.65</c:v>
                </c:pt>
                <c:pt idx="221">
                  <c:v>2300.65</c:v>
                </c:pt>
                <c:pt idx="222">
                  <c:v>2300.65</c:v>
                </c:pt>
                <c:pt idx="223">
                  <c:v>2300.65</c:v>
                </c:pt>
                <c:pt idx="224">
                  <c:v>2134.4499999999998</c:v>
                </c:pt>
                <c:pt idx="225">
                  <c:v>1867.4500000000003</c:v>
                </c:pt>
                <c:pt idx="226">
                  <c:v>1617.8500000000001</c:v>
                </c:pt>
                <c:pt idx="227">
                  <c:v>1509.8500000000001</c:v>
                </c:pt>
                <c:pt idx="228">
                  <c:v>1426.4500000000003</c:v>
                </c:pt>
                <c:pt idx="229">
                  <c:v>1343.0500000000002</c:v>
                </c:pt>
                <c:pt idx="230">
                  <c:v>1343.0500000000002</c:v>
                </c:pt>
                <c:pt idx="231">
                  <c:v>1343.0500000000002</c:v>
                </c:pt>
                <c:pt idx="232">
                  <c:v>1343.0500000000002</c:v>
                </c:pt>
                <c:pt idx="233">
                  <c:v>1343.0500000000002</c:v>
                </c:pt>
                <c:pt idx="234">
                  <c:v>1709.65</c:v>
                </c:pt>
                <c:pt idx="235">
                  <c:v>2152.1860000000001</c:v>
                </c:pt>
                <c:pt idx="236">
                  <c:v>2618.9899999999993</c:v>
                </c:pt>
                <c:pt idx="237">
                  <c:v>2940.14</c:v>
                </c:pt>
                <c:pt idx="238">
                  <c:v>3023.7999999999997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F2B-498B-A149-0A68596D7AE0}"/>
            </c:ext>
          </c:extLst>
        </c:ser>
        <c:ser>
          <c:idx val="4"/>
          <c:order val="4"/>
          <c:tx>
            <c:strRef>
              <c:f>Generación!$M$5</c:f>
              <c:strCache>
                <c:ptCount val="1"/>
                <c:pt idx="0">
                  <c:v>Carbon</c:v>
                </c:pt>
              </c:strCache>
            </c:strRef>
          </c:tx>
          <c:spPr>
            <a:ln w="28575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  <a:effectLst/>
          </c:spPr>
          <c:marker>
            <c:symbol val="none"/>
          </c:marker>
          <c:cat>
            <c:multiLvlStrRef>
              <c:f>Generación!$B$6:$C$245</c:f>
              <c:multiLvlStrCache>
                <c:ptCount val="240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1</c:v>
                  </c:pt>
                  <c:pt idx="25">
                    <c:v>2</c:v>
                  </c:pt>
                  <c:pt idx="26">
                    <c:v>3</c:v>
                  </c:pt>
                  <c:pt idx="27">
                    <c:v>4</c:v>
                  </c:pt>
                  <c:pt idx="28">
                    <c:v>5</c:v>
                  </c:pt>
                  <c:pt idx="29">
                    <c:v>6</c:v>
                  </c:pt>
                  <c:pt idx="30">
                    <c:v>7</c:v>
                  </c:pt>
                  <c:pt idx="31">
                    <c:v>8</c:v>
                  </c:pt>
                  <c:pt idx="32">
                    <c:v>9</c:v>
                  </c:pt>
                  <c:pt idx="33">
                    <c:v>10</c:v>
                  </c:pt>
                  <c:pt idx="34">
                    <c:v>11</c:v>
                  </c:pt>
                  <c:pt idx="35">
                    <c:v>12</c:v>
                  </c:pt>
                  <c:pt idx="36">
                    <c:v>13</c:v>
                  </c:pt>
                  <c:pt idx="37">
                    <c:v>14</c:v>
                  </c:pt>
                  <c:pt idx="38">
                    <c:v>15</c:v>
                  </c:pt>
                  <c:pt idx="39">
                    <c:v>16</c:v>
                  </c:pt>
                  <c:pt idx="40">
                    <c:v>17</c:v>
                  </c:pt>
                  <c:pt idx="41">
                    <c:v>18</c:v>
                  </c:pt>
                  <c:pt idx="42">
                    <c:v>19</c:v>
                  </c:pt>
                  <c:pt idx="43">
                    <c:v>20</c:v>
                  </c:pt>
                  <c:pt idx="44">
                    <c:v>21</c:v>
                  </c:pt>
                  <c:pt idx="45">
                    <c:v>22</c:v>
                  </c:pt>
                  <c:pt idx="46">
                    <c:v>23</c:v>
                  </c:pt>
                  <c:pt idx="47">
                    <c:v>24</c:v>
                  </c:pt>
                  <c:pt idx="48">
                    <c:v>1</c:v>
                  </c:pt>
                  <c:pt idx="49">
                    <c:v>2</c:v>
                  </c:pt>
                  <c:pt idx="50">
                    <c:v>3</c:v>
                  </c:pt>
                  <c:pt idx="51">
                    <c:v>4</c:v>
                  </c:pt>
                  <c:pt idx="52">
                    <c:v>5</c:v>
                  </c:pt>
                  <c:pt idx="53">
                    <c:v>6</c:v>
                  </c:pt>
                  <c:pt idx="54">
                    <c:v>7</c:v>
                  </c:pt>
                  <c:pt idx="55">
                    <c:v>8</c:v>
                  </c:pt>
                  <c:pt idx="56">
                    <c:v>9</c:v>
                  </c:pt>
                  <c:pt idx="57">
                    <c:v>10</c:v>
                  </c:pt>
                  <c:pt idx="58">
                    <c:v>11</c:v>
                  </c:pt>
                  <c:pt idx="59">
                    <c:v>12</c:v>
                  </c:pt>
                  <c:pt idx="60">
                    <c:v>13</c:v>
                  </c:pt>
                  <c:pt idx="61">
                    <c:v>14</c:v>
                  </c:pt>
                  <c:pt idx="62">
                    <c:v>15</c:v>
                  </c:pt>
                  <c:pt idx="63">
                    <c:v>16</c:v>
                  </c:pt>
                  <c:pt idx="64">
                    <c:v>17</c:v>
                  </c:pt>
                  <c:pt idx="65">
                    <c:v>18</c:v>
                  </c:pt>
                  <c:pt idx="66">
                    <c:v>19</c:v>
                  </c:pt>
                  <c:pt idx="67">
                    <c:v>20</c:v>
                  </c:pt>
                  <c:pt idx="68">
                    <c:v>21</c:v>
                  </c:pt>
                  <c:pt idx="69">
                    <c:v>22</c:v>
                  </c:pt>
                  <c:pt idx="70">
                    <c:v>23</c:v>
                  </c:pt>
                  <c:pt idx="71">
                    <c:v>24</c:v>
                  </c:pt>
                  <c:pt idx="72">
                    <c:v>1</c:v>
                  </c:pt>
                  <c:pt idx="73">
                    <c:v>2</c:v>
                  </c:pt>
                  <c:pt idx="74">
                    <c:v>3</c:v>
                  </c:pt>
                  <c:pt idx="75">
                    <c:v>4</c:v>
                  </c:pt>
                  <c:pt idx="76">
                    <c:v>5</c:v>
                  </c:pt>
                  <c:pt idx="77">
                    <c:v>6</c:v>
                  </c:pt>
                  <c:pt idx="78">
                    <c:v>7</c:v>
                  </c:pt>
                  <c:pt idx="79">
                    <c:v>8</c:v>
                  </c:pt>
                  <c:pt idx="80">
                    <c:v>9</c:v>
                  </c:pt>
                  <c:pt idx="81">
                    <c:v>10</c:v>
                  </c:pt>
                  <c:pt idx="82">
                    <c:v>11</c:v>
                  </c:pt>
                  <c:pt idx="83">
                    <c:v>12</c:v>
                  </c:pt>
                  <c:pt idx="84">
                    <c:v>13</c:v>
                  </c:pt>
                  <c:pt idx="85">
                    <c:v>14</c:v>
                  </c:pt>
                  <c:pt idx="86">
                    <c:v>15</c:v>
                  </c:pt>
                  <c:pt idx="87">
                    <c:v>16</c:v>
                  </c:pt>
                  <c:pt idx="88">
                    <c:v>17</c:v>
                  </c:pt>
                  <c:pt idx="89">
                    <c:v>18</c:v>
                  </c:pt>
                  <c:pt idx="90">
                    <c:v>19</c:v>
                  </c:pt>
                  <c:pt idx="91">
                    <c:v>20</c:v>
                  </c:pt>
                  <c:pt idx="92">
                    <c:v>21</c:v>
                  </c:pt>
                  <c:pt idx="93">
                    <c:v>22</c:v>
                  </c:pt>
                  <c:pt idx="94">
                    <c:v>23</c:v>
                  </c:pt>
                  <c:pt idx="95">
                    <c:v>24</c:v>
                  </c:pt>
                  <c:pt idx="96">
                    <c:v>1</c:v>
                  </c:pt>
                  <c:pt idx="97">
                    <c:v>2</c:v>
                  </c:pt>
                  <c:pt idx="98">
                    <c:v>3</c:v>
                  </c:pt>
                  <c:pt idx="99">
                    <c:v>4</c:v>
                  </c:pt>
                  <c:pt idx="100">
                    <c:v>5</c:v>
                  </c:pt>
                  <c:pt idx="101">
                    <c:v>6</c:v>
                  </c:pt>
                  <c:pt idx="102">
                    <c:v>7</c:v>
                  </c:pt>
                  <c:pt idx="103">
                    <c:v>8</c:v>
                  </c:pt>
                  <c:pt idx="104">
                    <c:v>9</c:v>
                  </c:pt>
                  <c:pt idx="105">
                    <c:v>10</c:v>
                  </c:pt>
                  <c:pt idx="106">
                    <c:v>11</c:v>
                  </c:pt>
                  <c:pt idx="107">
                    <c:v>12</c:v>
                  </c:pt>
                  <c:pt idx="108">
                    <c:v>13</c:v>
                  </c:pt>
                  <c:pt idx="109">
                    <c:v>14</c:v>
                  </c:pt>
                  <c:pt idx="110">
                    <c:v>15</c:v>
                  </c:pt>
                  <c:pt idx="111">
                    <c:v>16</c:v>
                  </c:pt>
                  <c:pt idx="112">
                    <c:v>17</c:v>
                  </c:pt>
                  <c:pt idx="113">
                    <c:v>18</c:v>
                  </c:pt>
                  <c:pt idx="114">
                    <c:v>19</c:v>
                  </c:pt>
                  <c:pt idx="115">
                    <c:v>20</c:v>
                  </c:pt>
                  <c:pt idx="116">
                    <c:v>21</c:v>
                  </c:pt>
                  <c:pt idx="117">
                    <c:v>22</c:v>
                  </c:pt>
                  <c:pt idx="118">
                    <c:v>23</c:v>
                  </c:pt>
                  <c:pt idx="119">
                    <c:v>24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1</c:v>
                  </c:pt>
                  <c:pt idx="145">
                    <c:v>2</c:v>
                  </c:pt>
                  <c:pt idx="146">
                    <c:v>3</c:v>
                  </c:pt>
                  <c:pt idx="147">
                    <c:v>4</c:v>
                  </c:pt>
                  <c:pt idx="148">
                    <c:v>5</c:v>
                  </c:pt>
                  <c:pt idx="149">
                    <c:v>6</c:v>
                  </c:pt>
                  <c:pt idx="150">
                    <c:v>7</c:v>
                  </c:pt>
                  <c:pt idx="151">
                    <c:v>8</c:v>
                  </c:pt>
                  <c:pt idx="152">
                    <c:v>9</c:v>
                  </c:pt>
                  <c:pt idx="153">
                    <c:v>10</c:v>
                  </c:pt>
                  <c:pt idx="154">
                    <c:v>11</c:v>
                  </c:pt>
                  <c:pt idx="155">
                    <c:v>12</c:v>
                  </c:pt>
                  <c:pt idx="156">
                    <c:v>13</c:v>
                  </c:pt>
                  <c:pt idx="157">
                    <c:v>14</c:v>
                  </c:pt>
                  <c:pt idx="158">
                    <c:v>15</c:v>
                  </c:pt>
                  <c:pt idx="159">
                    <c:v>16</c:v>
                  </c:pt>
                  <c:pt idx="160">
                    <c:v>17</c:v>
                  </c:pt>
                  <c:pt idx="161">
                    <c:v>18</c:v>
                  </c:pt>
                  <c:pt idx="162">
                    <c:v>19</c:v>
                  </c:pt>
                  <c:pt idx="163">
                    <c:v>20</c:v>
                  </c:pt>
                  <c:pt idx="164">
                    <c:v>21</c:v>
                  </c:pt>
                  <c:pt idx="165">
                    <c:v>22</c:v>
                  </c:pt>
                  <c:pt idx="166">
                    <c:v>23</c:v>
                  </c:pt>
                  <c:pt idx="167">
                    <c:v>24</c:v>
                  </c:pt>
                  <c:pt idx="168">
                    <c:v>1</c:v>
                  </c:pt>
                  <c:pt idx="169">
                    <c:v>2</c:v>
                  </c:pt>
                  <c:pt idx="170">
                    <c:v>3</c:v>
                  </c:pt>
                  <c:pt idx="171">
                    <c:v>4</c:v>
                  </c:pt>
                  <c:pt idx="172">
                    <c:v>5</c:v>
                  </c:pt>
                  <c:pt idx="173">
                    <c:v>6</c:v>
                  </c:pt>
                  <c:pt idx="174">
                    <c:v>7</c:v>
                  </c:pt>
                  <c:pt idx="175">
                    <c:v>8</c:v>
                  </c:pt>
                  <c:pt idx="176">
                    <c:v>9</c:v>
                  </c:pt>
                  <c:pt idx="177">
                    <c:v>10</c:v>
                  </c:pt>
                  <c:pt idx="178">
                    <c:v>11</c:v>
                  </c:pt>
                  <c:pt idx="179">
                    <c:v>12</c:v>
                  </c:pt>
                  <c:pt idx="180">
                    <c:v>13</c:v>
                  </c:pt>
                  <c:pt idx="181">
                    <c:v>14</c:v>
                  </c:pt>
                  <c:pt idx="182">
                    <c:v>15</c:v>
                  </c:pt>
                  <c:pt idx="183">
                    <c:v>16</c:v>
                  </c:pt>
                  <c:pt idx="184">
                    <c:v>17</c:v>
                  </c:pt>
                  <c:pt idx="185">
                    <c:v>18</c:v>
                  </c:pt>
                  <c:pt idx="186">
                    <c:v>19</c:v>
                  </c:pt>
                  <c:pt idx="187">
                    <c:v>20</c:v>
                  </c:pt>
                  <c:pt idx="188">
                    <c:v>21</c:v>
                  </c:pt>
                  <c:pt idx="189">
                    <c:v>22</c:v>
                  </c:pt>
                  <c:pt idx="190">
                    <c:v>23</c:v>
                  </c:pt>
                  <c:pt idx="191">
                    <c:v>24</c:v>
                  </c:pt>
                  <c:pt idx="192">
                    <c:v>1</c:v>
                  </c:pt>
                  <c:pt idx="193">
                    <c:v>2</c:v>
                  </c:pt>
                  <c:pt idx="194">
                    <c:v>3</c:v>
                  </c:pt>
                  <c:pt idx="195">
                    <c:v>4</c:v>
                  </c:pt>
                  <c:pt idx="196">
                    <c:v>5</c:v>
                  </c:pt>
                  <c:pt idx="197">
                    <c:v>6</c:v>
                  </c:pt>
                  <c:pt idx="198">
                    <c:v>7</c:v>
                  </c:pt>
                  <c:pt idx="199">
                    <c:v>8</c:v>
                  </c:pt>
                  <c:pt idx="200">
                    <c:v>9</c:v>
                  </c:pt>
                  <c:pt idx="201">
                    <c:v>10</c:v>
                  </c:pt>
                  <c:pt idx="202">
                    <c:v>11</c:v>
                  </c:pt>
                  <c:pt idx="203">
                    <c:v>12</c:v>
                  </c:pt>
                  <c:pt idx="204">
                    <c:v>13</c:v>
                  </c:pt>
                  <c:pt idx="205">
                    <c:v>14</c:v>
                  </c:pt>
                  <c:pt idx="206">
                    <c:v>15</c:v>
                  </c:pt>
                  <c:pt idx="207">
                    <c:v>16</c:v>
                  </c:pt>
                  <c:pt idx="208">
                    <c:v>17</c:v>
                  </c:pt>
                  <c:pt idx="209">
                    <c:v>18</c:v>
                  </c:pt>
                  <c:pt idx="210">
                    <c:v>19</c:v>
                  </c:pt>
                  <c:pt idx="211">
                    <c:v>20</c:v>
                  </c:pt>
                  <c:pt idx="212">
                    <c:v>21</c:v>
                  </c:pt>
                  <c:pt idx="213">
                    <c:v>22</c:v>
                  </c:pt>
                  <c:pt idx="214">
                    <c:v>23</c:v>
                  </c:pt>
                  <c:pt idx="215">
                    <c:v>24</c:v>
                  </c:pt>
                  <c:pt idx="216">
                    <c:v>1</c:v>
                  </c:pt>
                  <c:pt idx="217">
                    <c:v>2</c:v>
                  </c:pt>
                  <c:pt idx="218">
                    <c:v>3</c:v>
                  </c:pt>
                  <c:pt idx="219">
                    <c:v>4</c:v>
                  </c:pt>
                  <c:pt idx="220">
                    <c:v>5</c:v>
                  </c:pt>
                  <c:pt idx="221">
                    <c:v>6</c:v>
                  </c:pt>
                  <c:pt idx="222">
                    <c:v>7</c:v>
                  </c:pt>
                  <c:pt idx="223">
                    <c:v>8</c:v>
                  </c:pt>
                  <c:pt idx="224">
                    <c:v>9</c:v>
                  </c:pt>
                  <c:pt idx="225">
                    <c:v>10</c:v>
                  </c:pt>
                  <c:pt idx="226">
                    <c:v>11</c:v>
                  </c:pt>
                  <c:pt idx="227">
                    <c:v>12</c:v>
                  </c:pt>
                  <c:pt idx="228">
                    <c:v>13</c:v>
                  </c:pt>
                  <c:pt idx="229">
                    <c:v>14</c:v>
                  </c:pt>
                  <c:pt idx="230">
                    <c:v>15</c:v>
                  </c:pt>
                  <c:pt idx="231">
                    <c:v>16</c:v>
                  </c:pt>
                  <c:pt idx="232">
                    <c:v>17</c:v>
                  </c:pt>
                  <c:pt idx="233">
                    <c:v>18</c:v>
                  </c:pt>
                  <c:pt idx="234">
                    <c:v>19</c:v>
                  </c:pt>
                  <c:pt idx="235">
                    <c:v>20</c:v>
                  </c:pt>
                  <c:pt idx="236">
                    <c:v>21</c:v>
                  </c:pt>
                  <c:pt idx="237">
                    <c:v>22</c:v>
                  </c:pt>
                  <c:pt idx="238">
                    <c:v>23</c:v>
                  </c:pt>
                  <c:pt idx="239">
                    <c:v>24</c:v>
                  </c:pt>
                </c:lvl>
                <c:lvl>
                  <c:pt idx="0">
                    <c:v>Lunes</c:v>
                  </c:pt>
                  <c:pt idx="24">
                    <c:v>Martes</c:v>
                  </c:pt>
                  <c:pt idx="48">
                    <c:v>Miércoles</c:v>
                  </c:pt>
                  <c:pt idx="72">
                    <c:v>Jueves</c:v>
                  </c:pt>
                  <c:pt idx="96">
                    <c:v>Viernes</c:v>
                  </c:pt>
                  <c:pt idx="120">
                    <c:v>Sábado</c:v>
                  </c:pt>
                  <c:pt idx="144">
                    <c:v>Domingo</c:v>
                  </c:pt>
                  <c:pt idx="168">
                    <c:v>Lunes</c:v>
                  </c:pt>
                  <c:pt idx="192">
                    <c:v>Martes</c:v>
                  </c:pt>
                  <c:pt idx="216">
                    <c:v>Miércoles</c:v>
                  </c:pt>
                </c:lvl>
              </c:multiLvlStrCache>
            </c:multiLvlStrRef>
          </c:cat>
          <c:val>
            <c:numRef>
              <c:f>Generación!$M$6:$M$245</c:f>
              <c:numCache>
                <c:formatCode>#,##0</c:formatCode>
                <c:ptCount val="240"/>
                <c:pt idx="0">
                  <c:v>3004.24</c:v>
                </c:pt>
                <c:pt idx="1">
                  <c:v>3004.24</c:v>
                </c:pt>
                <c:pt idx="2">
                  <c:v>3004.24</c:v>
                </c:pt>
                <c:pt idx="3">
                  <c:v>3004.24</c:v>
                </c:pt>
                <c:pt idx="4">
                  <c:v>3004.24</c:v>
                </c:pt>
                <c:pt idx="5">
                  <c:v>3004.24</c:v>
                </c:pt>
                <c:pt idx="6">
                  <c:v>3004.24</c:v>
                </c:pt>
                <c:pt idx="7">
                  <c:v>3004.24</c:v>
                </c:pt>
                <c:pt idx="8">
                  <c:v>3004.24</c:v>
                </c:pt>
                <c:pt idx="9">
                  <c:v>3004.24</c:v>
                </c:pt>
                <c:pt idx="10">
                  <c:v>3004.24</c:v>
                </c:pt>
                <c:pt idx="11">
                  <c:v>3004.24</c:v>
                </c:pt>
                <c:pt idx="12">
                  <c:v>3004.24</c:v>
                </c:pt>
                <c:pt idx="13">
                  <c:v>3004.24</c:v>
                </c:pt>
                <c:pt idx="14">
                  <c:v>3004.24</c:v>
                </c:pt>
                <c:pt idx="15">
                  <c:v>3004.24</c:v>
                </c:pt>
                <c:pt idx="16">
                  <c:v>3004.24</c:v>
                </c:pt>
                <c:pt idx="17">
                  <c:v>3004.24</c:v>
                </c:pt>
                <c:pt idx="18">
                  <c:v>3004.24</c:v>
                </c:pt>
                <c:pt idx="19">
                  <c:v>3004.24</c:v>
                </c:pt>
                <c:pt idx="20">
                  <c:v>3004.24</c:v>
                </c:pt>
                <c:pt idx="21">
                  <c:v>3004.24</c:v>
                </c:pt>
                <c:pt idx="22">
                  <c:v>3004.24</c:v>
                </c:pt>
                <c:pt idx="23">
                  <c:v>3004.24</c:v>
                </c:pt>
                <c:pt idx="24">
                  <c:v>3004.24</c:v>
                </c:pt>
                <c:pt idx="25">
                  <c:v>3004.24</c:v>
                </c:pt>
                <c:pt idx="26">
                  <c:v>3004.24</c:v>
                </c:pt>
                <c:pt idx="27">
                  <c:v>3004.24</c:v>
                </c:pt>
                <c:pt idx="28">
                  <c:v>3004.24</c:v>
                </c:pt>
                <c:pt idx="29">
                  <c:v>3004.24</c:v>
                </c:pt>
                <c:pt idx="30">
                  <c:v>3004.24</c:v>
                </c:pt>
                <c:pt idx="31">
                  <c:v>3004.24</c:v>
                </c:pt>
                <c:pt idx="32">
                  <c:v>3004.24</c:v>
                </c:pt>
                <c:pt idx="33">
                  <c:v>3004.24</c:v>
                </c:pt>
                <c:pt idx="34">
                  <c:v>3004.24</c:v>
                </c:pt>
                <c:pt idx="35">
                  <c:v>3004.24</c:v>
                </c:pt>
                <c:pt idx="36">
                  <c:v>3004.24</c:v>
                </c:pt>
                <c:pt idx="37">
                  <c:v>3004.24</c:v>
                </c:pt>
                <c:pt idx="38">
                  <c:v>3004.24</c:v>
                </c:pt>
                <c:pt idx="39">
                  <c:v>3004.24</c:v>
                </c:pt>
                <c:pt idx="40">
                  <c:v>3004.24</c:v>
                </c:pt>
                <c:pt idx="41">
                  <c:v>3004.24</c:v>
                </c:pt>
                <c:pt idx="42">
                  <c:v>3004.24</c:v>
                </c:pt>
                <c:pt idx="43">
                  <c:v>3004.24</c:v>
                </c:pt>
                <c:pt idx="44">
                  <c:v>3004.24</c:v>
                </c:pt>
                <c:pt idx="45">
                  <c:v>3004.24</c:v>
                </c:pt>
                <c:pt idx="46">
                  <c:v>3004.24</c:v>
                </c:pt>
                <c:pt idx="47">
                  <c:v>3004.24</c:v>
                </c:pt>
                <c:pt idx="48">
                  <c:v>3004.24</c:v>
                </c:pt>
                <c:pt idx="49">
                  <c:v>3004.24</c:v>
                </c:pt>
                <c:pt idx="50">
                  <c:v>3004.24</c:v>
                </c:pt>
                <c:pt idx="51">
                  <c:v>3004.24</c:v>
                </c:pt>
                <c:pt idx="52">
                  <c:v>3004.24</c:v>
                </c:pt>
                <c:pt idx="53">
                  <c:v>3004.24</c:v>
                </c:pt>
                <c:pt idx="54">
                  <c:v>3004.24</c:v>
                </c:pt>
                <c:pt idx="55">
                  <c:v>3004.24</c:v>
                </c:pt>
                <c:pt idx="56">
                  <c:v>3004.24</c:v>
                </c:pt>
                <c:pt idx="57">
                  <c:v>3004.24</c:v>
                </c:pt>
                <c:pt idx="58">
                  <c:v>3004.24</c:v>
                </c:pt>
                <c:pt idx="59">
                  <c:v>3004.24</c:v>
                </c:pt>
                <c:pt idx="60">
                  <c:v>3004.24</c:v>
                </c:pt>
                <c:pt idx="61">
                  <c:v>3004.24</c:v>
                </c:pt>
                <c:pt idx="62">
                  <c:v>3004.24</c:v>
                </c:pt>
                <c:pt idx="63">
                  <c:v>3004.24</c:v>
                </c:pt>
                <c:pt idx="64">
                  <c:v>3004.24</c:v>
                </c:pt>
                <c:pt idx="65">
                  <c:v>2967.9599999999996</c:v>
                </c:pt>
                <c:pt idx="66">
                  <c:v>3000.7799999999997</c:v>
                </c:pt>
                <c:pt idx="67">
                  <c:v>3004.24</c:v>
                </c:pt>
                <c:pt idx="68">
                  <c:v>3004.24</c:v>
                </c:pt>
                <c:pt idx="69">
                  <c:v>3004.24</c:v>
                </c:pt>
                <c:pt idx="70">
                  <c:v>3004.24</c:v>
                </c:pt>
                <c:pt idx="71">
                  <c:v>3004.24</c:v>
                </c:pt>
                <c:pt idx="72">
                  <c:v>3004.24</c:v>
                </c:pt>
                <c:pt idx="73">
                  <c:v>3004.24</c:v>
                </c:pt>
                <c:pt idx="74">
                  <c:v>3004.24</c:v>
                </c:pt>
                <c:pt idx="75">
                  <c:v>3004.24</c:v>
                </c:pt>
                <c:pt idx="76">
                  <c:v>3004.24</c:v>
                </c:pt>
                <c:pt idx="77">
                  <c:v>3004.24</c:v>
                </c:pt>
                <c:pt idx="78">
                  <c:v>3004.24</c:v>
                </c:pt>
                <c:pt idx="79">
                  <c:v>3004.24</c:v>
                </c:pt>
                <c:pt idx="80">
                  <c:v>3004.24</c:v>
                </c:pt>
                <c:pt idx="81">
                  <c:v>3004.24</c:v>
                </c:pt>
                <c:pt idx="82">
                  <c:v>3004.24</c:v>
                </c:pt>
                <c:pt idx="83">
                  <c:v>3004.24</c:v>
                </c:pt>
                <c:pt idx="84">
                  <c:v>3004.24</c:v>
                </c:pt>
                <c:pt idx="85">
                  <c:v>3004.24</c:v>
                </c:pt>
                <c:pt idx="86">
                  <c:v>3004.24</c:v>
                </c:pt>
                <c:pt idx="87">
                  <c:v>3004.24</c:v>
                </c:pt>
                <c:pt idx="88">
                  <c:v>3004.24</c:v>
                </c:pt>
                <c:pt idx="89">
                  <c:v>3004.24</c:v>
                </c:pt>
                <c:pt idx="90">
                  <c:v>3004.24</c:v>
                </c:pt>
                <c:pt idx="91">
                  <c:v>3004.24</c:v>
                </c:pt>
                <c:pt idx="92">
                  <c:v>3004.24</c:v>
                </c:pt>
                <c:pt idx="93">
                  <c:v>3004.24</c:v>
                </c:pt>
                <c:pt idx="94">
                  <c:v>3004.24</c:v>
                </c:pt>
                <c:pt idx="95">
                  <c:v>3004.24</c:v>
                </c:pt>
                <c:pt idx="96">
                  <c:v>3004.24</c:v>
                </c:pt>
                <c:pt idx="97">
                  <c:v>3004.24</c:v>
                </c:pt>
                <c:pt idx="98">
                  <c:v>3004.24</c:v>
                </c:pt>
                <c:pt idx="99">
                  <c:v>3004.24</c:v>
                </c:pt>
                <c:pt idx="100">
                  <c:v>3004.24</c:v>
                </c:pt>
                <c:pt idx="101">
                  <c:v>3004.24</c:v>
                </c:pt>
                <c:pt idx="102">
                  <c:v>3004.24</c:v>
                </c:pt>
                <c:pt idx="103">
                  <c:v>3004.24</c:v>
                </c:pt>
                <c:pt idx="104">
                  <c:v>3004.24</c:v>
                </c:pt>
                <c:pt idx="105">
                  <c:v>3004.24</c:v>
                </c:pt>
                <c:pt idx="106">
                  <c:v>3004.24</c:v>
                </c:pt>
                <c:pt idx="107">
                  <c:v>3004.24</c:v>
                </c:pt>
                <c:pt idx="108">
                  <c:v>3004.24</c:v>
                </c:pt>
                <c:pt idx="109">
                  <c:v>3004.24</c:v>
                </c:pt>
                <c:pt idx="110">
                  <c:v>3004.24</c:v>
                </c:pt>
                <c:pt idx="111">
                  <c:v>3004.24</c:v>
                </c:pt>
                <c:pt idx="112">
                  <c:v>3004.24</c:v>
                </c:pt>
                <c:pt idx="113">
                  <c:v>3004.24</c:v>
                </c:pt>
                <c:pt idx="114">
                  <c:v>3004.24</c:v>
                </c:pt>
                <c:pt idx="115">
                  <c:v>3004.24</c:v>
                </c:pt>
                <c:pt idx="116">
                  <c:v>3004.24</c:v>
                </c:pt>
                <c:pt idx="117">
                  <c:v>3004.24</c:v>
                </c:pt>
                <c:pt idx="118">
                  <c:v>3004.24</c:v>
                </c:pt>
                <c:pt idx="119">
                  <c:v>3004.24</c:v>
                </c:pt>
                <c:pt idx="120">
                  <c:v>3004.24</c:v>
                </c:pt>
                <c:pt idx="121">
                  <c:v>3004.24</c:v>
                </c:pt>
                <c:pt idx="122">
                  <c:v>3004.24</c:v>
                </c:pt>
                <c:pt idx="123">
                  <c:v>3004.24</c:v>
                </c:pt>
                <c:pt idx="124">
                  <c:v>3004.24</c:v>
                </c:pt>
                <c:pt idx="125">
                  <c:v>3004.24</c:v>
                </c:pt>
                <c:pt idx="126">
                  <c:v>3004.24</c:v>
                </c:pt>
                <c:pt idx="127">
                  <c:v>3004.24</c:v>
                </c:pt>
                <c:pt idx="128">
                  <c:v>3004.24</c:v>
                </c:pt>
                <c:pt idx="129">
                  <c:v>3004.24</c:v>
                </c:pt>
                <c:pt idx="130">
                  <c:v>3004.24</c:v>
                </c:pt>
                <c:pt idx="131">
                  <c:v>3004.24</c:v>
                </c:pt>
                <c:pt idx="132">
                  <c:v>3004.24</c:v>
                </c:pt>
                <c:pt idx="133">
                  <c:v>3004.24</c:v>
                </c:pt>
                <c:pt idx="134">
                  <c:v>3004.24</c:v>
                </c:pt>
                <c:pt idx="135">
                  <c:v>3004.24</c:v>
                </c:pt>
                <c:pt idx="136">
                  <c:v>3004.24</c:v>
                </c:pt>
                <c:pt idx="137">
                  <c:v>3004.24</c:v>
                </c:pt>
                <c:pt idx="138">
                  <c:v>3004.24</c:v>
                </c:pt>
                <c:pt idx="139">
                  <c:v>3004.24</c:v>
                </c:pt>
                <c:pt idx="140">
                  <c:v>3004.24</c:v>
                </c:pt>
                <c:pt idx="141">
                  <c:v>3004.24</c:v>
                </c:pt>
                <c:pt idx="142">
                  <c:v>3004.24</c:v>
                </c:pt>
                <c:pt idx="143">
                  <c:v>3004.24</c:v>
                </c:pt>
                <c:pt idx="144">
                  <c:v>3004.24</c:v>
                </c:pt>
                <c:pt idx="145">
                  <c:v>3004.24</c:v>
                </c:pt>
                <c:pt idx="146">
                  <c:v>3004.24</c:v>
                </c:pt>
                <c:pt idx="147">
                  <c:v>3004.24</c:v>
                </c:pt>
                <c:pt idx="148">
                  <c:v>3004.24</c:v>
                </c:pt>
                <c:pt idx="149">
                  <c:v>3004.24</c:v>
                </c:pt>
                <c:pt idx="150">
                  <c:v>3004.24</c:v>
                </c:pt>
                <c:pt idx="151">
                  <c:v>3004.24</c:v>
                </c:pt>
                <c:pt idx="152">
                  <c:v>3004.24</c:v>
                </c:pt>
                <c:pt idx="153">
                  <c:v>3004.24</c:v>
                </c:pt>
                <c:pt idx="154">
                  <c:v>3004.24</c:v>
                </c:pt>
                <c:pt idx="155">
                  <c:v>3004.24</c:v>
                </c:pt>
                <c:pt idx="156">
                  <c:v>3004.24</c:v>
                </c:pt>
                <c:pt idx="157">
                  <c:v>3004.24</c:v>
                </c:pt>
                <c:pt idx="158">
                  <c:v>3004.24</c:v>
                </c:pt>
                <c:pt idx="159">
                  <c:v>2853.39</c:v>
                </c:pt>
                <c:pt idx="160">
                  <c:v>2430.5700000000002</c:v>
                </c:pt>
                <c:pt idx="161">
                  <c:v>2423.3200000000002</c:v>
                </c:pt>
                <c:pt idx="162">
                  <c:v>3004.24</c:v>
                </c:pt>
                <c:pt idx="163">
                  <c:v>3004.24</c:v>
                </c:pt>
                <c:pt idx="164">
                  <c:v>3004.24</c:v>
                </c:pt>
                <c:pt idx="165">
                  <c:v>3004.24</c:v>
                </c:pt>
                <c:pt idx="166">
                  <c:v>3004.24</c:v>
                </c:pt>
                <c:pt idx="167">
                  <c:v>3004.24</c:v>
                </c:pt>
                <c:pt idx="168">
                  <c:v>3004.24</c:v>
                </c:pt>
                <c:pt idx="169">
                  <c:v>3004.24</c:v>
                </c:pt>
                <c:pt idx="170">
                  <c:v>3004.24</c:v>
                </c:pt>
                <c:pt idx="171">
                  <c:v>3004.24</c:v>
                </c:pt>
                <c:pt idx="172">
                  <c:v>3004.24</c:v>
                </c:pt>
                <c:pt idx="173">
                  <c:v>3004.24</c:v>
                </c:pt>
                <c:pt idx="174">
                  <c:v>3004.24</c:v>
                </c:pt>
                <c:pt idx="175">
                  <c:v>3004.24</c:v>
                </c:pt>
                <c:pt idx="176">
                  <c:v>3004.24</c:v>
                </c:pt>
                <c:pt idx="177">
                  <c:v>3004.24</c:v>
                </c:pt>
                <c:pt idx="178">
                  <c:v>3004.24</c:v>
                </c:pt>
                <c:pt idx="179">
                  <c:v>3004.24</c:v>
                </c:pt>
                <c:pt idx="180">
                  <c:v>3004.24</c:v>
                </c:pt>
                <c:pt idx="181">
                  <c:v>3004.24</c:v>
                </c:pt>
                <c:pt idx="182">
                  <c:v>2812.7</c:v>
                </c:pt>
                <c:pt idx="183">
                  <c:v>2691.33</c:v>
                </c:pt>
                <c:pt idx="184">
                  <c:v>2613.33</c:v>
                </c:pt>
                <c:pt idx="185">
                  <c:v>2778.67</c:v>
                </c:pt>
                <c:pt idx="186">
                  <c:v>3004.24</c:v>
                </c:pt>
                <c:pt idx="187">
                  <c:v>3004.24</c:v>
                </c:pt>
                <c:pt idx="188">
                  <c:v>3004.24</c:v>
                </c:pt>
                <c:pt idx="189">
                  <c:v>3004.24</c:v>
                </c:pt>
                <c:pt idx="190">
                  <c:v>3004.24</c:v>
                </c:pt>
                <c:pt idx="191">
                  <c:v>3004.24</c:v>
                </c:pt>
                <c:pt idx="192">
                  <c:v>3004.24</c:v>
                </c:pt>
                <c:pt idx="193">
                  <c:v>3004.24</c:v>
                </c:pt>
                <c:pt idx="194">
                  <c:v>3004.24</c:v>
                </c:pt>
                <c:pt idx="195">
                  <c:v>3004.24</c:v>
                </c:pt>
                <c:pt idx="196">
                  <c:v>3004.24</c:v>
                </c:pt>
                <c:pt idx="197">
                  <c:v>3004.24</c:v>
                </c:pt>
                <c:pt idx="198">
                  <c:v>3004.24</c:v>
                </c:pt>
                <c:pt idx="199">
                  <c:v>3004.24</c:v>
                </c:pt>
                <c:pt idx="200">
                  <c:v>3004.24</c:v>
                </c:pt>
                <c:pt idx="201">
                  <c:v>3004.24</c:v>
                </c:pt>
                <c:pt idx="202">
                  <c:v>3004.24</c:v>
                </c:pt>
                <c:pt idx="203">
                  <c:v>3004.24</c:v>
                </c:pt>
                <c:pt idx="204">
                  <c:v>3004.24</c:v>
                </c:pt>
                <c:pt idx="205">
                  <c:v>3004.24</c:v>
                </c:pt>
                <c:pt idx="206">
                  <c:v>3004.24</c:v>
                </c:pt>
                <c:pt idx="207">
                  <c:v>3004.24</c:v>
                </c:pt>
                <c:pt idx="208">
                  <c:v>3004.24</c:v>
                </c:pt>
                <c:pt idx="209">
                  <c:v>2959.35</c:v>
                </c:pt>
                <c:pt idx="210">
                  <c:v>3004.24</c:v>
                </c:pt>
                <c:pt idx="211">
                  <c:v>3004.24</c:v>
                </c:pt>
                <c:pt idx="212">
                  <c:v>3004.24</c:v>
                </c:pt>
                <c:pt idx="213">
                  <c:v>3004.24</c:v>
                </c:pt>
                <c:pt idx="214">
                  <c:v>3004.24</c:v>
                </c:pt>
                <c:pt idx="215">
                  <c:v>3004.24</c:v>
                </c:pt>
                <c:pt idx="216">
                  <c:v>3004.24</c:v>
                </c:pt>
                <c:pt idx="217">
                  <c:v>3004.24</c:v>
                </c:pt>
                <c:pt idx="218">
                  <c:v>3004.24</c:v>
                </c:pt>
                <c:pt idx="219">
                  <c:v>3004.24</c:v>
                </c:pt>
                <c:pt idx="220">
                  <c:v>3004.24</c:v>
                </c:pt>
                <c:pt idx="221">
                  <c:v>3004.24</c:v>
                </c:pt>
                <c:pt idx="222">
                  <c:v>3004.24</c:v>
                </c:pt>
                <c:pt idx="223">
                  <c:v>3004.24</c:v>
                </c:pt>
                <c:pt idx="224">
                  <c:v>3004.24</c:v>
                </c:pt>
                <c:pt idx="225">
                  <c:v>3004.24</c:v>
                </c:pt>
                <c:pt idx="226">
                  <c:v>3004.24</c:v>
                </c:pt>
                <c:pt idx="227">
                  <c:v>3004.24</c:v>
                </c:pt>
                <c:pt idx="228">
                  <c:v>3004.24</c:v>
                </c:pt>
                <c:pt idx="229">
                  <c:v>3004.24</c:v>
                </c:pt>
                <c:pt idx="230">
                  <c:v>2832.45</c:v>
                </c:pt>
                <c:pt idx="231">
                  <c:v>2761.66</c:v>
                </c:pt>
                <c:pt idx="232">
                  <c:v>2852.75</c:v>
                </c:pt>
                <c:pt idx="233">
                  <c:v>2869.9399999999996</c:v>
                </c:pt>
                <c:pt idx="234">
                  <c:v>3004.24</c:v>
                </c:pt>
                <c:pt idx="235">
                  <c:v>3004.24</c:v>
                </c:pt>
                <c:pt idx="236">
                  <c:v>3004.24</c:v>
                </c:pt>
                <c:pt idx="237">
                  <c:v>3004.24</c:v>
                </c:pt>
                <c:pt idx="238">
                  <c:v>3004.24</c:v>
                </c:pt>
                <c:pt idx="239">
                  <c:v>3004.24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0F2B-498B-A149-0A68596D7AE0}"/>
            </c:ext>
          </c:extLst>
        </c:ser>
        <c:ser>
          <c:idx val="7"/>
          <c:order val="7"/>
          <c:tx>
            <c:strRef>
              <c:f>Generación!$BY$5</c:f>
              <c:strCache>
                <c:ptCount val="1"/>
                <c:pt idx="0">
                  <c:v>Diésel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val>
            <c:numRef>
              <c:f>Generación!$BY$6:$BY$244</c:f>
              <c:numCache>
                <c:formatCode>#,##0</c:formatCode>
                <c:ptCount val="239"/>
                <c:pt idx="0">
                  <c:v>43.610799999999998</c:v>
                </c:pt>
                <c:pt idx="1">
                  <c:v>15.7</c:v>
                </c:pt>
                <c:pt idx="2">
                  <c:v>15.7</c:v>
                </c:pt>
                <c:pt idx="3">
                  <c:v>15.7</c:v>
                </c:pt>
                <c:pt idx="4">
                  <c:v>15.7</c:v>
                </c:pt>
                <c:pt idx="5">
                  <c:v>15.7</c:v>
                </c:pt>
                <c:pt idx="6">
                  <c:v>15.7</c:v>
                </c:pt>
                <c:pt idx="7">
                  <c:v>15.7</c:v>
                </c:pt>
                <c:pt idx="8">
                  <c:v>15.7</c:v>
                </c:pt>
                <c:pt idx="9">
                  <c:v>9</c:v>
                </c:pt>
                <c:pt idx="10">
                  <c:v>15.7</c:v>
                </c:pt>
                <c:pt idx="11">
                  <c:v>15.7</c:v>
                </c:pt>
                <c:pt idx="12">
                  <c:v>15.7</c:v>
                </c:pt>
                <c:pt idx="13">
                  <c:v>9</c:v>
                </c:pt>
                <c:pt idx="14">
                  <c:v>9</c:v>
                </c:pt>
                <c:pt idx="15">
                  <c:v>9</c:v>
                </c:pt>
                <c:pt idx="16">
                  <c:v>9</c:v>
                </c:pt>
                <c:pt idx="17">
                  <c:v>9</c:v>
                </c:pt>
                <c:pt idx="18">
                  <c:v>9</c:v>
                </c:pt>
                <c:pt idx="19">
                  <c:v>15.7</c:v>
                </c:pt>
                <c:pt idx="20">
                  <c:v>15.7</c:v>
                </c:pt>
                <c:pt idx="21">
                  <c:v>18.850200000000001</c:v>
                </c:pt>
                <c:pt idx="22">
                  <c:v>22.432220000000001</c:v>
                </c:pt>
                <c:pt idx="23">
                  <c:v>15.7</c:v>
                </c:pt>
                <c:pt idx="24">
                  <c:v>15.7</c:v>
                </c:pt>
                <c:pt idx="25">
                  <c:v>15.7</c:v>
                </c:pt>
                <c:pt idx="26">
                  <c:v>15.7</c:v>
                </c:pt>
                <c:pt idx="27">
                  <c:v>15.7</c:v>
                </c:pt>
                <c:pt idx="28">
                  <c:v>15.7</c:v>
                </c:pt>
                <c:pt idx="29">
                  <c:v>15.7</c:v>
                </c:pt>
                <c:pt idx="30">
                  <c:v>15.7</c:v>
                </c:pt>
                <c:pt idx="31">
                  <c:v>15.7</c:v>
                </c:pt>
                <c:pt idx="32">
                  <c:v>15.7</c:v>
                </c:pt>
                <c:pt idx="33">
                  <c:v>9</c:v>
                </c:pt>
                <c:pt idx="34">
                  <c:v>9</c:v>
                </c:pt>
                <c:pt idx="35">
                  <c:v>15.7</c:v>
                </c:pt>
                <c:pt idx="36">
                  <c:v>15.98997</c:v>
                </c:pt>
                <c:pt idx="37">
                  <c:v>9</c:v>
                </c:pt>
                <c:pt idx="38">
                  <c:v>9</c:v>
                </c:pt>
                <c:pt idx="39">
                  <c:v>9</c:v>
                </c:pt>
                <c:pt idx="40">
                  <c:v>9</c:v>
                </c:pt>
                <c:pt idx="41">
                  <c:v>9</c:v>
                </c:pt>
                <c:pt idx="42">
                  <c:v>9</c:v>
                </c:pt>
                <c:pt idx="43">
                  <c:v>15.7</c:v>
                </c:pt>
                <c:pt idx="44">
                  <c:v>15.7</c:v>
                </c:pt>
                <c:pt idx="45">
                  <c:v>133.44400000000002</c:v>
                </c:pt>
                <c:pt idx="46">
                  <c:v>126.35128000000002</c:v>
                </c:pt>
                <c:pt idx="47">
                  <c:v>15.7</c:v>
                </c:pt>
                <c:pt idx="48">
                  <c:v>15.7</c:v>
                </c:pt>
                <c:pt idx="49">
                  <c:v>15.7</c:v>
                </c:pt>
                <c:pt idx="50">
                  <c:v>15.7</c:v>
                </c:pt>
                <c:pt idx="51">
                  <c:v>15.7</c:v>
                </c:pt>
                <c:pt idx="52">
                  <c:v>15.7</c:v>
                </c:pt>
                <c:pt idx="53">
                  <c:v>15.7</c:v>
                </c:pt>
                <c:pt idx="54">
                  <c:v>15.7</c:v>
                </c:pt>
                <c:pt idx="55">
                  <c:v>15.7</c:v>
                </c:pt>
                <c:pt idx="56">
                  <c:v>15.7</c:v>
                </c:pt>
                <c:pt idx="57">
                  <c:v>15.7</c:v>
                </c:pt>
                <c:pt idx="58">
                  <c:v>15.7</c:v>
                </c:pt>
                <c:pt idx="59">
                  <c:v>15.7</c:v>
                </c:pt>
                <c:pt idx="60">
                  <c:v>15.98997</c:v>
                </c:pt>
                <c:pt idx="61">
                  <c:v>9</c:v>
                </c:pt>
                <c:pt idx="62">
                  <c:v>9</c:v>
                </c:pt>
                <c:pt idx="63">
                  <c:v>9</c:v>
                </c:pt>
                <c:pt idx="64">
                  <c:v>9</c:v>
                </c:pt>
                <c:pt idx="65">
                  <c:v>9</c:v>
                </c:pt>
                <c:pt idx="66">
                  <c:v>9</c:v>
                </c:pt>
                <c:pt idx="67">
                  <c:v>15.7</c:v>
                </c:pt>
                <c:pt idx="68">
                  <c:v>444.62799999999993</c:v>
                </c:pt>
                <c:pt idx="69">
                  <c:v>978.70900000000017</c:v>
                </c:pt>
                <c:pt idx="70">
                  <c:v>752.16100000000029</c:v>
                </c:pt>
                <c:pt idx="71">
                  <c:v>350.91559999999993</c:v>
                </c:pt>
                <c:pt idx="72">
                  <c:v>15.7</c:v>
                </c:pt>
                <c:pt idx="73">
                  <c:v>15.7</c:v>
                </c:pt>
                <c:pt idx="74">
                  <c:v>15.7</c:v>
                </c:pt>
                <c:pt idx="75">
                  <c:v>15.7</c:v>
                </c:pt>
                <c:pt idx="76">
                  <c:v>15.7</c:v>
                </c:pt>
                <c:pt idx="77">
                  <c:v>15.7</c:v>
                </c:pt>
                <c:pt idx="78">
                  <c:v>15.7</c:v>
                </c:pt>
                <c:pt idx="79">
                  <c:v>15.7</c:v>
                </c:pt>
                <c:pt idx="80">
                  <c:v>15.7</c:v>
                </c:pt>
                <c:pt idx="81">
                  <c:v>15.7</c:v>
                </c:pt>
                <c:pt idx="82">
                  <c:v>15.7</c:v>
                </c:pt>
                <c:pt idx="83">
                  <c:v>15.7</c:v>
                </c:pt>
                <c:pt idx="84">
                  <c:v>15.98997</c:v>
                </c:pt>
                <c:pt idx="85">
                  <c:v>9</c:v>
                </c:pt>
                <c:pt idx="86">
                  <c:v>9</c:v>
                </c:pt>
                <c:pt idx="87">
                  <c:v>9</c:v>
                </c:pt>
                <c:pt idx="88">
                  <c:v>9</c:v>
                </c:pt>
                <c:pt idx="89">
                  <c:v>9</c:v>
                </c:pt>
                <c:pt idx="90">
                  <c:v>11.3269</c:v>
                </c:pt>
                <c:pt idx="91">
                  <c:v>15.7</c:v>
                </c:pt>
                <c:pt idx="92">
                  <c:v>15.7</c:v>
                </c:pt>
                <c:pt idx="93">
                  <c:v>394.30939999999993</c:v>
                </c:pt>
                <c:pt idx="94">
                  <c:v>651.50108000000012</c:v>
                </c:pt>
                <c:pt idx="95">
                  <c:v>462.52729999999991</c:v>
                </c:pt>
                <c:pt idx="96">
                  <c:v>19.72</c:v>
                </c:pt>
                <c:pt idx="97">
                  <c:v>15.7</c:v>
                </c:pt>
                <c:pt idx="98">
                  <c:v>15.7</c:v>
                </c:pt>
                <c:pt idx="99">
                  <c:v>15.7</c:v>
                </c:pt>
                <c:pt idx="100">
                  <c:v>15.7</c:v>
                </c:pt>
                <c:pt idx="101">
                  <c:v>15.7</c:v>
                </c:pt>
                <c:pt idx="102">
                  <c:v>15.7</c:v>
                </c:pt>
                <c:pt idx="103">
                  <c:v>15.7</c:v>
                </c:pt>
                <c:pt idx="104">
                  <c:v>15.7</c:v>
                </c:pt>
                <c:pt idx="105">
                  <c:v>16.56954</c:v>
                </c:pt>
                <c:pt idx="106">
                  <c:v>15.7</c:v>
                </c:pt>
                <c:pt idx="107">
                  <c:v>15.7</c:v>
                </c:pt>
                <c:pt idx="108">
                  <c:v>15.98997</c:v>
                </c:pt>
                <c:pt idx="109">
                  <c:v>15.7</c:v>
                </c:pt>
                <c:pt idx="110">
                  <c:v>15.7</c:v>
                </c:pt>
                <c:pt idx="111">
                  <c:v>15.7</c:v>
                </c:pt>
                <c:pt idx="112">
                  <c:v>9</c:v>
                </c:pt>
                <c:pt idx="113">
                  <c:v>15.7</c:v>
                </c:pt>
                <c:pt idx="114">
                  <c:v>9</c:v>
                </c:pt>
                <c:pt idx="115">
                  <c:v>15.7</c:v>
                </c:pt>
                <c:pt idx="116">
                  <c:v>15.7</c:v>
                </c:pt>
                <c:pt idx="117">
                  <c:v>343.36999999999989</c:v>
                </c:pt>
                <c:pt idx="118">
                  <c:v>197.70399999999995</c:v>
                </c:pt>
                <c:pt idx="119">
                  <c:v>15.7</c:v>
                </c:pt>
                <c:pt idx="120">
                  <c:v>15.7</c:v>
                </c:pt>
                <c:pt idx="121">
                  <c:v>15.7</c:v>
                </c:pt>
                <c:pt idx="122">
                  <c:v>15.7</c:v>
                </c:pt>
                <c:pt idx="123">
                  <c:v>15.7</c:v>
                </c:pt>
                <c:pt idx="124">
                  <c:v>15.7</c:v>
                </c:pt>
                <c:pt idx="125">
                  <c:v>15.7</c:v>
                </c:pt>
                <c:pt idx="126">
                  <c:v>15.7</c:v>
                </c:pt>
                <c:pt idx="127">
                  <c:v>15.7</c:v>
                </c:pt>
                <c:pt idx="128">
                  <c:v>15.7</c:v>
                </c:pt>
                <c:pt idx="129">
                  <c:v>9</c:v>
                </c:pt>
                <c:pt idx="130">
                  <c:v>15.7</c:v>
                </c:pt>
                <c:pt idx="131">
                  <c:v>15.7</c:v>
                </c:pt>
                <c:pt idx="132">
                  <c:v>15.7</c:v>
                </c:pt>
                <c:pt idx="133">
                  <c:v>9</c:v>
                </c:pt>
                <c:pt idx="134">
                  <c:v>9</c:v>
                </c:pt>
                <c:pt idx="135">
                  <c:v>9</c:v>
                </c:pt>
                <c:pt idx="136">
                  <c:v>9</c:v>
                </c:pt>
                <c:pt idx="137">
                  <c:v>9</c:v>
                </c:pt>
                <c:pt idx="138">
                  <c:v>9</c:v>
                </c:pt>
                <c:pt idx="139">
                  <c:v>15.7</c:v>
                </c:pt>
                <c:pt idx="140">
                  <c:v>15.7</c:v>
                </c:pt>
                <c:pt idx="141">
                  <c:v>15.7</c:v>
                </c:pt>
                <c:pt idx="142">
                  <c:v>16.397639999999999</c:v>
                </c:pt>
                <c:pt idx="143">
                  <c:v>15.7</c:v>
                </c:pt>
                <c:pt idx="144">
                  <c:v>15.7</c:v>
                </c:pt>
                <c:pt idx="145">
                  <c:v>15.7</c:v>
                </c:pt>
                <c:pt idx="146">
                  <c:v>15.7</c:v>
                </c:pt>
                <c:pt idx="147">
                  <c:v>15.7</c:v>
                </c:pt>
                <c:pt idx="148">
                  <c:v>15.7</c:v>
                </c:pt>
                <c:pt idx="149">
                  <c:v>15.7</c:v>
                </c:pt>
                <c:pt idx="150">
                  <c:v>15.7</c:v>
                </c:pt>
                <c:pt idx="151">
                  <c:v>15.7</c:v>
                </c:pt>
                <c:pt idx="152">
                  <c:v>15.7</c:v>
                </c:pt>
                <c:pt idx="153">
                  <c:v>9</c:v>
                </c:pt>
                <c:pt idx="154">
                  <c:v>15.7</c:v>
                </c:pt>
                <c:pt idx="155">
                  <c:v>15.7</c:v>
                </c:pt>
                <c:pt idx="156">
                  <c:v>15.7</c:v>
                </c:pt>
                <c:pt idx="157">
                  <c:v>9</c:v>
                </c:pt>
                <c:pt idx="158">
                  <c:v>9</c:v>
                </c:pt>
                <c:pt idx="159">
                  <c:v>9</c:v>
                </c:pt>
                <c:pt idx="160">
                  <c:v>9</c:v>
                </c:pt>
                <c:pt idx="161">
                  <c:v>9</c:v>
                </c:pt>
                <c:pt idx="162">
                  <c:v>9</c:v>
                </c:pt>
                <c:pt idx="163">
                  <c:v>15.7</c:v>
                </c:pt>
                <c:pt idx="164">
                  <c:v>15.7</c:v>
                </c:pt>
                <c:pt idx="165">
                  <c:v>15.7</c:v>
                </c:pt>
                <c:pt idx="166">
                  <c:v>15.7</c:v>
                </c:pt>
                <c:pt idx="167">
                  <c:v>15.7</c:v>
                </c:pt>
                <c:pt idx="168">
                  <c:v>15.7</c:v>
                </c:pt>
                <c:pt idx="169">
                  <c:v>15.7</c:v>
                </c:pt>
                <c:pt idx="170">
                  <c:v>15.7</c:v>
                </c:pt>
                <c:pt idx="171">
                  <c:v>15.7</c:v>
                </c:pt>
                <c:pt idx="172">
                  <c:v>15.7</c:v>
                </c:pt>
                <c:pt idx="173">
                  <c:v>15.7</c:v>
                </c:pt>
                <c:pt idx="174">
                  <c:v>15.7</c:v>
                </c:pt>
                <c:pt idx="175">
                  <c:v>15.7</c:v>
                </c:pt>
                <c:pt idx="176">
                  <c:v>15.7</c:v>
                </c:pt>
                <c:pt idx="177">
                  <c:v>15.7</c:v>
                </c:pt>
                <c:pt idx="178">
                  <c:v>15.7</c:v>
                </c:pt>
                <c:pt idx="179">
                  <c:v>15.7</c:v>
                </c:pt>
                <c:pt idx="180">
                  <c:v>9</c:v>
                </c:pt>
                <c:pt idx="181">
                  <c:v>9</c:v>
                </c:pt>
                <c:pt idx="182">
                  <c:v>9</c:v>
                </c:pt>
                <c:pt idx="183">
                  <c:v>9</c:v>
                </c:pt>
                <c:pt idx="184">
                  <c:v>9</c:v>
                </c:pt>
                <c:pt idx="185">
                  <c:v>9</c:v>
                </c:pt>
                <c:pt idx="186">
                  <c:v>9</c:v>
                </c:pt>
                <c:pt idx="187">
                  <c:v>15.7</c:v>
                </c:pt>
                <c:pt idx="188">
                  <c:v>15.7</c:v>
                </c:pt>
                <c:pt idx="189">
                  <c:v>15.7</c:v>
                </c:pt>
                <c:pt idx="190">
                  <c:v>15.7</c:v>
                </c:pt>
                <c:pt idx="191">
                  <c:v>15.7</c:v>
                </c:pt>
                <c:pt idx="192">
                  <c:v>15.7</c:v>
                </c:pt>
                <c:pt idx="193">
                  <c:v>15.7</c:v>
                </c:pt>
                <c:pt idx="194">
                  <c:v>15.7</c:v>
                </c:pt>
                <c:pt idx="195">
                  <c:v>15.7</c:v>
                </c:pt>
                <c:pt idx="196">
                  <c:v>15.7</c:v>
                </c:pt>
                <c:pt idx="197">
                  <c:v>15.7</c:v>
                </c:pt>
                <c:pt idx="198">
                  <c:v>15.7</c:v>
                </c:pt>
                <c:pt idx="199">
                  <c:v>15.7</c:v>
                </c:pt>
                <c:pt idx="200">
                  <c:v>15.7</c:v>
                </c:pt>
                <c:pt idx="201">
                  <c:v>9</c:v>
                </c:pt>
                <c:pt idx="202">
                  <c:v>9</c:v>
                </c:pt>
                <c:pt idx="203">
                  <c:v>9</c:v>
                </c:pt>
                <c:pt idx="204">
                  <c:v>9.2899700000000003</c:v>
                </c:pt>
                <c:pt idx="205">
                  <c:v>9</c:v>
                </c:pt>
                <c:pt idx="206">
                  <c:v>9</c:v>
                </c:pt>
                <c:pt idx="207">
                  <c:v>9</c:v>
                </c:pt>
                <c:pt idx="208">
                  <c:v>9</c:v>
                </c:pt>
                <c:pt idx="209">
                  <c:v>9</c:v>
                </c:pt>
                <c:pt idx="210">
                  <c:v>9</c:v>
                </c:pt>
                <c:pt idx="211">
                  <c:v>15.7</c:v>
                </c:pt>
                <c:pt idx="212">
                  <c:v>15.7</c:v>
                </c:pt>
                <c:pt idx="213">
                  <c:v>22.4</c:v>
                </c:pt>
                <c:pt idx="214">
                  <c:v>107.29420000000002</c:v>
                </c:pt>
                <c:pt idx="215">
                  <c:v>15.7</c:v>
                </c:pt>
                <c:pt idx="216">
                  <c:v>15.7</c:v>
                </c:pt>
                <c:pt idx="217">
                  <c:v>15.7</c:v>
                </c:pt>
                <c:pt idx="218">
                  <c:v>15.7</c:v>
                </c:pt>
                <c:pt idx="219">
                  <c:v>15.7</c:v>
                </c:pt>
                <c:pt idx="220">
                  <c:v>15.7</c:v>
                </c:pt>
                <c:pt idx="221">
                  <c:v>15.7</c:v>
                </c:pt>
                <c:pt idx="222">
                  <c:v>15.7</c:v>
                </c:pt>
                <c:pt idx="223">
                  <c:v>15.7</c:v>
                </c:pt>
                <c:pt idx="224">
                  <c:v>15.7</c:v>
                </c:pt>
                <c:pt idx="225">
                  <c:v>15.7</c:v>
                </c:pt>
                <c:pt idx="226">
                  <c:v>15.7</c:v>
                </c:pt>
                <c:pt idx="227">
                  <c:v>15.7</c:v>
                </c:pt>
                <c:pt idx="228">
                  <c:v>15.98997</c:v>
                </c:pt>
                <c:pt idx="229">
                  <c:v>9</c:v>
                </c:pt>
                <c:pt idx="230">
                  <c:v>9</c:v>
                </c:pt>
                <c:pt idx="231">
                  <c:v>9</c:v>
                </c:pt>
                <c:pt idx="232">
                  <c:v>9</c:v>
                </c:pt>
                <c:pt idx="233">
                  <c:v>9</c:v>
                </c:pt>
                <c:pt idx="234">
                  <c:v>9</c:v>
                </c:pt>
                <c:pt idx="235">
                  <c:v>15.7</c:v>
                </c:pt>
                <c:pt idx="236">
                  <c:v>15.7</c:v>
                </c:pt>
                <c:pt idx="237">
                  <c:v>15.7</c:v>
                </c:pt>
                <c:pt idx="238">
                  <c:v>276.25799999999992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0F2B-498B-A149-0A68596D7A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38560976"/>
        <c:axId val="538553432"/>
      </c:lineChart>
      <c:catAx>
        <c:axId val="538560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A519F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538553432"/>
        <c:crosses val="autoZero"/>
        <c:auto val="1"/>
        <c:lblAlgn val="ctr"/>
        <c:lblOffset val="100"/>
        <c:noMultiLvlLbl val="0"/>
      </c:catAx>
      <c:valAx>
        <c:axId val="538553432"/>
        <c:scaling>
          <c:orientation val="minMax"/>
          <c:max val="16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A519F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538560976"/>
        <c:crosses val="autoZero"/>
        <c:crossBetween val="between"/>
      </c:valAx>
      <c:valAx>
        <c:axId val="494396568"/>
        <c:scaling>
          <c:orientation val="minMax"/>
        </c:scaling>
        <c:delete val="1"/>
        <c:axPos val="r"/>
        <c:numFmt formatCode="#,##0" sourceLinked="1"/>
        <c:majorTickMark val="out"/>
        <c:minorTickMark val="none"/>
        <c:tickLblPos val="nextTo"/>
        <c:crossAx val="494456264"/>
        <c:crosses val="max"/>
        <c:crossBetween val="between"/>
      </c:valAx>
      <c:catAx>
        <c:axId val="494456264"/>
        <c:scaling>
          <c:orientation val="minMax"/>
        </c:scaling>
        <c:delete val="1"/>
        <c:axPos val="b"/>
        <c:majorTickMark val="out"/>
        <c:minorTickMark val="none"/>
        <c:tickLblPos val="nextTo"/>
        <c:crossAx val="49439656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3A519F"/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solidFill>
            <a:srgbClr val="3A519F"/>
          </a:solidFill>
        </a:defRPr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1B083F-49CE-4F41-8D49-FA8217A3E50D}" type="datetimeFigureOut">
              <a:rPr lang="es-ES" smtClean="0"/>
              <a:t>27/09/2019</a:t>
            </a:fld>
            <a:endParaRPr lang="es-E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4D60D4-5B14-664E-A8E2-A7D6A6CBD69B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85169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6.emf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/>
          <p:cNvSpPr/>
          <p:nvPr userDrawn="1"/>
        </p:nvSpPr>
        <p:spPr>
          <a:xfrm>
            <a:off x="8124010" y="2081210"/>
            <a:ext cx="4067991" cy="40037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pic>
        <p:nvPicPr>
          <p:cNvPr id="13" name="Imagen 12" descr="shutterstock_110467187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081210"/>
            <a:ext cx="8014183" cy="4003796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669865" y="2602969"/>
            <a:ext cx="3127023" cy="2714096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FCC00"/>
                </a:solidFill>
                <a:latin typeface="Hand Of Sean" panose="020B0604020202020204" charset="-128"/>
                <a:ea typeface="Hand Of Sean" panose="020B0604020202020204" charset="-128"/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2131E-16FD-49A6-BD11-956C3E102BCB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pic>
        <p:nvPicPr>
          <p:cNvPr id="9" name="Imagen 8" descr="Esc. Ingeniería-08.jp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037" y="292526"/>
            <a:ext cx="4400588" cy="1114636"/>
          </a:xfrm>
          <a:prstGeom prst="rect">
            <a:avLst/>
          </a:prstGeom>
        </p:spPr>
      </p:pic>
      <p:sp>
        <p:nvSpPr>
          <p:cNvPr id="11" name="Rectángulo 10"/>
          <p:cNvSpPr/>
          <p:nvPr userDrawn="1"/>
        </p:nvSpPr>
        <p:spPr>
          <a:xfrm>
            <a:off x="0" y="-10790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800" dirty="0"/>
          </a:p>
        </p:txBody>
      </p:sp>
    </p:spTree>
    <p:extLst>
      <p:ext uri="{BB962C8B-B14F-4D97-AF65-F5344CB8AC3E}">
        <p14:creationId xmlns:p14="http://schemas.microsoft.com/office/powerpoint/2010/main" val="719692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3427714" y="2198794"/>
            <a:ext cx="8764287" cy="255153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8" name="Rectángulo 7"/>
          <p:cNvSpPr/>
          <p:nvPr userDrawn="1"/>
        </p:nvSpPr>
        <p:spPr>
          <a:xfrm>
            <a:off x="1" y="2069453"/>
            <a:ext cx="3317964" cy="27749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4052711" y="3031073"/>
            <a:ext cx="7823200" cy="1362075"/>
          </a:xfrm>
        </p:spPr>
        <p:txBody>
          <a:bodyPr anchor="t"/>
          <a:lstStyle>
            <a:lvl1pPr algn="l">
              <a:defRPr sz="4000" b="1" cap="none">
                <a:latin typeface="Hand Of Sean" panose="020B0604020202020204" charset="-128"/>
                <a:ea typeface="Hand Of Sean" panose="020B0604020202020204" charset="-128"/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9F990-03A3-4B19-A633-792D3D5C5120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9" name="Rectángulo 8"/>
          <p:cNvSpPr/>
          <p:nvPr userDrawn="1"/>
        </p:nvSpPr>
        <p:spPr>
          <a:xfrm>
            <a:off x="0" y="-10790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800" dirty="0"/>
          </a:p>
        </p:txBody>
      </p:sp>
    </p:spTree>
    <p:extLst>
      <p:ext uri="{BB962C8B-B14F-4D97-AF65-F5344CB8AC3E}">
        <p14:creationId xmlns:p14="http://schemas.microsoft.com/office/powerpoint/2010/main" val="2738306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0993-0A26-43F6-A1F5-8A4682FE1A15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42508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F9C2-0FFB-4B26-BA80-E313501144FB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98560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610F-D177-4F38-8642-13A903CC7FDF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163213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D8565-D86E-4723-A96E-8AC852476F2D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6" name="Rectángulo 5"/>
          <p:cNvSpPr/>
          <p:nvPr userDrawn="1"/>
        </p:nvSpPr>
        <p:spPr>
          <a:xfrm>
            <a:off x="0" y="-10790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800" dirty="0"/>
          </a:p>
        </p:txBody>
      </p:sp>
    </p:spTree>
    <p:extLst>
      <p:ext uri="{BB962C8B-B14F-4D97-AF65-F5344CB8AC3E}">
        <p14:creationId xmlns:p14="http://schemas.microsoft.com/office/powerpoint/2010/main" val="28787662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807C-5B8B-4BAD-A7E5-08300C623E6E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38156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F9780-2309-41F4-8F66-83AF946547E5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587646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/>
              <a:t>Arrastre la imagen al marcador de posición o haga clic en el icono para agregar</a:t>
            </a:r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D09D-BAC2-4D2A-B944-EA382721F21A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429079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E7F33-2F1F-4DD0-B20F-E1E9225C3E1D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579735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D9A92-D93E-4489-AD07-03EA7CDFD437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30807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345A-F96D-4C6E-9580-FB759335B0D3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pic>
        <p:nvPicPr>
          <p:cNvPr id="7" name="Imagen 6" descr="Esc. Ingeniería-08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037" y="292526"/>
            <a:ext cx="4400588" cy="1114636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0" y="-10790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800" dirty="0"/>
          </a:p>
        </p:txBody>
      </p:sp>
      <p:sp>
        <p:nvSpPr>
          <p:cNvPr id="9" name="Rectángulo 8"/>
          <p:cNvSpPr/>
          <p:nvPr userDrawn="1"/>
        </p:nvSpPr>
        <p:spPr>
          <a:xfrm>
            <a:off x="18030" y="6600170"/>
            <a:ext cx="343773" cy="2578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10" name="Rectángulo 9"/>
          <p:cNvSpPr/>
          <p:nvPr userDrawn="1"/>
        </p:nvSpPr>
        <p:spPr>
          <a:xfrm>
            <a:off x="341478" y="6600170"/>
            <a:ext cx="11850521" cy="257830"/>
          </a:xfrm>
          <a:prstGeom prst="rect">
            <a:avLst/>
          </a:prstGeom>
          <a:solidFill>
            <a:srgbClr val="FFD3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19808240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 userDrawn="1"/>
        </p:nvPicPr>
        <p:blipFill rotWithShape="1">
          <a:blip r:embed="rId2" cstate="print"/>
          <a:srcRect l="6705" t="-10578" r="2286"/>
          <a:stretch/>
        </p:blipFill>
        <p:spPr>
          <a:xfrm rot="440813">
            <a:off x="110862" y="-157008"/>
            <a:ext cx="12127333" cy="1925581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2C42C-AF66-40F2-9948-976AEAB1241B}" type="datetime1">
              <a:rPr lang="en-US" smtClean="0"/>
              <a:t>9/27/2019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5F9D7-0D62-4776-A251-348E3F5ECF79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CuadroTexto 6"/>
          <p:cNvSpPr txBox="1"/>
          <p:nvPr userDrawn="1"/>
        </p:nvSpPr>
        <p:spPr>
          <a:xfrm>
            <a:off x="14002318" y="65040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8" name="Imagen 7" descr="Valgesta_transparent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7" y="84491"/>
            <a:ext cx="3491217" cy="1074179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 userDrawn="1"/>
        </p:nvPicPr>
        <p:blipFill rotWithShape="1"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1172" t="33328" r="4383" b="13946"/>
          <a:stretch/>
        </p:blipFill>
        <p:spPr>
          <a:xfrm>
            <a:off x="0" y="6100355"/>
            <a:ext cx="12192000" cy="75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590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E6171-4C1B-44FE-96B9-56BFD9CD7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4EB3E-49B1-4702-8FF6-8B488A14FF14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3A38B0-1038-4456-955E-D4E27A9EA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D97E9-89F1-4ECF-ABAC-EF47DB424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1D932-D16E-4509-A713-81706DE1796C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72125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0D15FE-05E1-4E5C-B7D2-5427EF01D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6B097-0953-403F-8320-3016F56FC877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171855-82F4-4087-8C92-CAE58444F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142813-89D7-41B0-A172-2AA3FF84A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0C0C4-991A-4B78-8B3A-030CCAF85772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41533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4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BCDA7E-88D6-4C58-B01A-2FC13E028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97491-553B-4FBC-819E-9A9BEC0175A4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0F6937-571C-4375-8001-B64BFF6B8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ECB00-858C-491C-89AE-2BDF994C0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0BCB6-1D06-443A-9AE1-016882A681EF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39163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4"/>
            <a:ext cx="5384800" cy="339407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4"/>
            <a:ext cx="5384800" cy="339407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0278960-EC1B-4A94-967A-F338E1D16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E5BF7-BBB2-4C8C-9A2C-101DF51A79B3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9FC3FBC-7AF6-463B-825A-D978A80C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99E6357-4C3B-45A0-BCC2-15B37F440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A7A61-A97A-4FA7-8AC8-AF86F21E6BEA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80720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6"/>
            <a:ext cx="5386917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6"/>
            <a:ext cx="5389033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887E6D0-6E5F-409E-A1FC-4408E1BE0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F8EEE-7185-4F57-8B62-E3C02EA36484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707683-84D8-44EC-B894-51AA3DB21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54DE052-8CAB-47F8-8A4F-C82703969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7F72E-218A-4FED-A5F0-2C666B6A9543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27199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5C70A37-19FC-4443-A63B-6DA29A71F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C37EC-99EB-4B41-988E-9C7E1F3AAAD7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7ACA4FA-6D3B-4F20-9F1C-AC923E91F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E4EEF91-BBB2-4D35-83FD-8ED107A0C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D28C9-BB64-4713-B54E-2727BF528FD8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4509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A2C709C-5AEC-4EE4-8067-078D03702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F8218-65A2-4923-B90A-F3C546E79512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61C930F-D777-45FA-B16E-A351E2BAB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F0ACBEC-3DCF-41F3-9FB5-339425465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33EAC-3A43-4DF9-9C5C-0C2284350BFB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42492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2"/>
            <a:ext cx="4011084" cy="1162051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FBCE138-E123-40A9-8CCA-E003F1200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9166E-1B9A-4E3D-9DAF-3DFA6136D974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4161C7E-6914-44B7-8448-6D3EAEE39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5AB9DB-4D50-4D01-AE34-79894049A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62F3E-4BF0-4B8B-88AA-859A7769ADC6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25335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3"/>
            <a:ext cx="7315200" cy="566739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35C6E49-3953-4AF0-920F-41C33CB06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4D07C-3483-464D-B8E1-3EB621A67A4F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E39CD45-2A05-452F-950E-11590350F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4ED546C-FCD7-492F-A338-267FD75F0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648DB-0973-4CAE-BADC-04C0C3AD8128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7922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5A130-01F2-4FCA-9091-76BD1338F32F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9" name="Marcador de contenido 8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10972800" cy="4419600"/>
          </a:xfrm>
        </p:spPr>
        <p:txBody>
          <a:bodyPr>
            <a:normAutofit/>
          </a:bodyPr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10" name="Rectángulo 9"/>
          <p:cNvSpPr/>
          <p:nvPr userDrawn="1"/>
        </p:nvSpPr>
        <p:spPr>
          <a:xfrm>
            <a:off x="0" y="-2323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600" dirty="0"/>
          </a:p>
        </p:txBody>
      </p:sp>
      <p:sp>
        <p:nvSpPr>
          <p:cNvPr id="11" name="Rectángulo 10"/>
          <p:cNvSpPr/>
          <p:nvPr userDrawn="1"/>
        </p:nvSpPr>
        <p:spPr>
          <a:xfrm>
            <a:off x="18030" y="6600170"/>
            <a:ext cx="343773" cy="2578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12" name="Rectángulo 11"/>
          <p:cNvSpPr/>
          <p:nvPr userDrawn="1"/>
        </p:nvSpPr>
        <p:spPr>
          <a:xfrm>
            <a:off x="341478" y="6600170"/>
            <a:ext cx="11850521" cy="257830"/>
          </a:xfrm>
          <a:prstGeom prst="rect">
            <a:avLst/>
          </a:prstGeom>
          <a:solidFill>
            <a:srgbClr val="FFD3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18139471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2F89AB-F4DF-4F60-93C9-A41AD2F18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F8AFA-4196-4661-98C6-6FDCE837AAED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66B5F-005E-4727-8B3C-18228C45B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86A7BD-2BF4-426D-AAA6-396EDE946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05CD5-1D68-46A7-814A-170094D99849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31567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8"/>
            <a:ext cx="2743200" cy="4387851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8"/>
            <a:ext cx="8026400" cy="4387851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B94520-209D-4F74-8256-0477CD441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75E76-FFE1-411C-B69E-CB0EEC42A58D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53E634-E49B-4385-8C8D-6CC7FA660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C0C4ED-C474-4DAE-8B73-46D33CAC2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935D9-843A-482E-BD6F-BFCF75CF6686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42704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/>
          <p:cNvSpPr/>
          <p:nvPr userDrawn="1"/>
        </p:nvSpPr>
        <p:spPr>
          <a:xfrm>
            <a:off x="8124010" y="2081210"/>
            <a:ext cx="4067991" cy="40037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pic>
        <p:nvPicPr>
          <p:cNvPr id="13" name="Imagen 12" descr="shutterstock_110467187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081210"/>
            <a:ext cx="8014183" cy="4003796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669865" y="2602969"/>
            <a:ext cx="3127023" cy="2714096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FCC00"/>
                </a:solidFill>
                <a:latin typeface="Hand Of Sean" panose="020B0604020202020204" charset="-128"/>
                <a:ea typeface="Hand Of Sean" panose="020B0604020202020204" charset="-128"/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2131E-16FD-49A6-BD11-956C3E102BCB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pic>
        <p:nvPicPr>
          <p:cNvPr id="9" name="Imagen 8" descr="Esc. Ingeniería-08.jp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037" y="292526"/>
            <a:ext cx="4400588" cy="1114636"/>
          </a:xfrm>
          <a:prstGeom prst="rect">
            <a:avLst/>
          </a:prstGeom>
        </p:spPr>
      </p:pic>
      <p:sp>
        <p:nvSpPr>
          <p:cNvPr id="11" name="Rectángulo 10"/>
          <p:cNvSpPr/>
          <p:nvPr userDrawn="1"/>
        </p:nvSpPr>
        <p:spPr>
          <a:xfrm>
            <a:off x="0" y="-10790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800" dirty="0"/>
          </a:p>
        </p:txBody>
      </p:sp>
    </p:spTree>
    <p:extLst>
      <p:ext uri="{BB962C8B-B14F-4D97-AF65-F5344CB8AC3E}">
        <p14:creationId xmlns:p14="http://schemas.microsoft.com/office/powerpoint/2010/main" val="5919258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345A-F96D-4C6E-9580-FB759335B0D3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pic>
        <p:nvPicPr>
          <p:cNvPr id="7" name="Imagen 6" descr="Esc. Ingeniería-08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037" y="292526"/>
            <a:ext cx="4400588" cy="1114636"/>
          </a:xfrm>
          <a:prstGeom prst="rect">
            <a:avLst/>
          </a:prstGeom>
        </p:spPr>
      </p:pic>
      <p:sp>
        <p:nvSpPr>
          <p:cNvPr id="8" name="Rectángulo 7"/>
          <p:cNvSpPr/>
          <p:nvPr userDrawn="1"/>
        </p:nvSpPr>
        <p:spPr>
          <a:xfrm>
            <a:off x="0" y="-10790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800" dirty="0"/>
          </a:p>
        </p:txBody>
      </p:sp>
      <p:sp>
        <p:nvSpPr>
          <p:cNvPr id="9" name="Rectángulo 8"/>
          <p:cNvSpPr/>
          <p:nvPr userDrawn="1"/>
        </p:nvSpPr>
        <p:spPr>
          <a:xfrm>
            <a:off x="18030" y="6600170"/>
            <a:ext cx="343773" cy="2578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10" name="Rectángulo 9"/>
          <p:cNvSpPr/>
          <p:nvPr userDrawn="1"/>
        </p:nvSpPr>
        <p:spPr>
          <a:xfrm>
            <a:off x="341478" y="6600170"/>
            <a:ext cx="11850521" cy="257830"/>
          </a:xfrm>
          <a:prstGeom prst="rect">
            <a:avLst/>
          </a:prstGeom>
          <a:solidFill>
            <a:srgbClr val="FFD3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5891210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5A130-01F2-4FCA-9091-76BD1338F32F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9" name="Marcador de contenido 8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10972800" cy="4419600"/>
          </a:xfrm>
        </p:spPr>
        <p:txBody>
          <a:bodyPr>
            <a:normAutofit/>
          </a:bodyPr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10" name="Rectángulo 9"/>
          <p:cNvSpPr/>
          <p:nvPr userDrawn="1"/>
        </p:nvSpPr>
        <p:spPr>
          <a:xfrm>
            <a:off x="0" y="-2323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600" dirty="0"/>
          </a:p>
        </p:txBody>
      </p:sp>
      <p:sp>
        <p:nvSpPr>
          <p:cNvPr id="11" name="Rectángulo 10"/>
          <p:cNvSpPr/>
          <p:nvPr userDrawn="1"/>
        </p:nvSpPr>
        <p:spPr>
          <a:xfrm>
            <a:off x="18030" y="6600170"/>
            <a:ext cx="343773" cy="2578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12" name="Rectángulo 11"/>
          <p:cNvSpPr/>
          <p:nvPr userDrawn="1"/>
        </p:nvSpPr>
        <p:spPr>
          <a:xfrm>
            <a:off x="341478" y="6600170"/>
            <a:ext cx="11850521" cy="257830"/>
          </a:xfrm>
          <a:prstGeom prst="rect">
            <a:avLst/>
          </a:prstGeom>
          <a:solidFill>
            <a:srgbClr val="FFD3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20223464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823200" cy="1143000"/>
          </a:xfrm>
        </p:spPr>
        <p:txBody>
          <a:bodyPr>
            <a:noAutofit/>
          </a:bodyPr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10FB4-325F-46AB-8058-801752F44F25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9" name="Marcador de contenido 8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10972800" cy="4419600"/>
          </a:xfrm>
        </p:spPr>
        <p:txBody>
          <a:bodyPr>
            <a:normAutofit/>
          </a:bodyPr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10" name="Rectángulo 9"/>
          <p:cNvSpPr/>
          <p:nvPr userDrawn="1"/>
        </p:nvSpPr>
        <p:spPr>
          <a:xfrm>
            <a:off x="0" y="-2323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600" dirty="0"/>
          </a:p>
        </p:txBody>
      </p:sp>
      <p:sp>
        <p:nvSpPr>
          <p:cNvPr id="11" name="Rectángulo 10"/>
          <p:cNvSpPr/>
          <p:nvPr userDrawn="1"/>
        </p:nvSpPr>
        <p:spPr>
          <a:xfrm>
            <a:off x="18030" y="6600170"/>
            <a:ext cx="343773" cy="2578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12" name="Rectángulo 11"/>
          <p:cNvSpPr/>
          <p:nvPr userDrawn="1"/>
        </p:nvSpPr>
        <p:spPr>
          <a:xfrm>
            <a:off x="341478" y="6600170"/>
            <a:ext cx="11850521" cy="257830"/>
          </a:xfrm>
          <a:prstGeom prst="rect">
            <a:avLst/>
          </a:prstGeom>
          <a:solidFill>
            <a:srgbClr val="FFD3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21668811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436562"/>
          </a:xfrm>
        </p:spPr>
        <p:txBody>
          <a:bodyPr>
            <a:normAutofit/>
          </a:bodyPr>
          <a:lstStyle>
            <a:lvl1pPr algn="l">
              <a:defRPr sz="2400">
                <a:latin typeface="Hand Of Sean" panose="020B0604020202020204" charset="-128"/>
                <a:ea typeface="Hand Of Sean" panose="020B0604020202020204" charset="-128"/>
              </a:defRPr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09600" y="1075267"/>
            <a:ext cx="10972800" cy="5080000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F294-AA40-4025-93FA-D8A74FB1D796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040087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 userDrawn="1"/>
        </p:nvSpPr>
        <p:spPr>
          <a:xfrm>
            <a:off x="3427714" y="2198794"/>
            <a:ext cx="8764287" cy="2551539"/>
          </a:xfrm>
          <a:prstGeom prst="rect">
            <a:avLst/>
          </a:prstGeom>
          <a:solidFill>
            <a:srgbClr val="B6DC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8" name="Rectángulo 7"/>
          <p:cNvSpPr/>
          <p:nvPr userDrawn="1"/>
        </p:nvSpPr>
        <p:spPr>
          <a:xfrm>
            <a:off x="1" y="2069453"/>
            <a:ext cx="3317964" cy="27749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4052711" y="3031073"/>
            <a:ext cx="7823200" cy="1362075"/>
          </a:xfrm>
        </p:spPr>
        <p:txBody>
          <a:bodyPr anchor="t"/>
          <a:lstStyle>
            <a:lvl1pPr algn="l">
              <a:defRPr sz="4000" b="1" cap="none">
                <a:latin typeface="Hand Of Sean" panose="020B0604020202020204" charset="-128"/>
                <a:ea typeface="Hand Of Sean" panose="020B0604020202020204" charset="-128"/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85E4A-DAD5-477A-B431-4F8D0FB1BDF8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10" name="Rectángulo 9"/>
          <p:cNvSpPr/>
          <p:nvPr userDrawn="1"/>
        </p:nvSpPr>
        <p:spPr>
          <a:xfrm>
            <a:off x="0" y="-10790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800" dirty="0"/>
          </a:p>
        </p:txBody>
      </p:sp>
    </p:spTree>
    <p:extLst>
      <p:ext uri="{BB962C8B-B14F-4D97-AF65-F5344CB8AC3E}">
        <p14:creationId xmlns:p14="http://schemas.microsoft.com/office/powerpoint/2010/main" val="39888227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 userDrawn="1"/>
        </p:nvSpPr>
        <p:spPr>
          <a:xfrm>
            <a:off x="3427714" y="2198794"/>
            <a:ext cx="8764287" cy="255153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8" name="Rectángulo 7"/>
          <p:cNvSpPr/>
          <p:nvPr userDrawn="1"/>
        </p:nvSpPr>
        <p:spPr>
          <a:xfrm>
            <a:off x="1" y="2069453"/>
            <a:ext cx="3317964" cy="27749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4052711" y="3031073"/>
            <a:ext cx="7823200" cy="1362075"/>
          </a:xfrm>
        </p:spPr>
        <p:txBody>
          <a:bodyPr anchor="t"/>
          <a:lstStyle>
            <a:lvl1pPr algn="l">
              <a:defRPr sz="4000" b="1" cap="none">
                <a:latin typeface="Hand Of Sean" panose="020B0604020202020204" charset="-128"/>
                <a:ea typeface="Hand Of Sean" panose="020B0604020202020204" charset="-128"/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688E1-B51D-49D3-B1E6-F8F4B6ECA283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11" name="Rectángulo 10"/>
          <p:cNvSpPr/>
          <p:nvPr userDrawn="1"/>
        </p:nvSpPr>
        <p:spPr>
          <a:xfrm>
            <a:off x="0" y="-10790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800" dirty="0"/>
          </a:p>
        </p:txBody>
      </p:sp>
    </p:spTree>
    <p:extLst>
      <p:ext uri="{BB962C8B-B14F-4D97-AF65-F5344CB8AC3E}">
        <p14:creationId xmlns:p14="http://schemas.microsoft.com/office/powerpoint/2010/main" val="3897604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 userDrawn="1"/>
        </p:nvSpPr>
        <p:spPr>
          <a:xfrm>
            <a:off x="3427714" y="2198794"/>
            <a:ext cx="8764287" cy="2551539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8" name="Rectángulo 7"/>
          <p:cNvSpPr/>
          <p:nvPr userDrawn="1"/>
        </p:nvSpPr>
        <p:spPr>
          <a:xfrm>
            <a:off x="1" y="2069453"/>
            <a:ext cx="3317964" cy="27749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4052711" y="3031073"/>
            <a:ext cx="7823200" cy="1362075"/>
          </a:xfrm>
        </p:spPr>
        <p:txBody>
          <a:bodyPr anchor="t"/>
          <a:lstStyle>
            <a:lvl1pPr algn="l">
              <a:defRPr sz="4000" b="1" cap="none">
                <a:latin typeface="Hand Of Sean" panose="020B0604020202020204" charset="-128"/>
                <a:ea typeface="Hand Of Sean" panose="020B0604020202020204" charset="-128"/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AF481-7A23-4D86-8D10-662672CD894C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10" name="Rectángulo 9"/>
          <p:cNvSpPr/>
          <p:nvPr userDrawn="1"/>
        </p:nvSpPr>
        <p:spPr>
          <a:xfrm>
            <a:off x="0" y="-10790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800" dirty="0"/>
          </a:p>
        </p:txBody>
      </p:sp>
    </p:spTree>
    <p:extLst>
      <p:ext uri="{BB962C8B-B14F-4D97-AF65-F5344CB8AC3E}">
        <p14:creationId xmlns:p14="http://schemas.microsoft.com/office/powerpoint/2010/main" val="1764476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823200" cy="1143000"/>
          </a:xfrm>
        </p:spPr>
        <p:txBody>
          <a:bodyPr>
            <a:noAutofit/>
          </a:bodyPr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10FB4-325F-46AB-8058-801752F44F25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9" name="Marcador de contenido 8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10972800" cy="4419600"/>
          </a:xfrm>
        </p:spPr>
        <p:txBody>
          <a:bodyPr>
            <a:normAutofit/>
          </a:bodyPr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10" name="Rectángulo 9"/>
          <p:cNvSpPr/>
          <p:nvPr userDrawn="1"/>
        </p:nvSpPr>
        <p:spPr>
          <a:xfrm>
            <a:off x="0" y="-2323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600" dirty="0"/>
          </a:p>
        </p:txBody>
      </p:sp>
      <p:sp>
        <p:nvSpPr>
          <p:cNvPr id="11" name="Rectángulo 10"/>
          <p:cNvSpPr/>
          <p:nvPr userDrawn="1"/>
        </p:nvSpPr>
        <p:spPr>
          <a:xfrm>
            <a:off x="18030" y="6600170"/>
            <a:ext cx="343773" cy="2578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12" name="Rectángulo 11"/>
          <p:cNvSpPr/>
          <p:nvPr userDrawn="1"/>
        </p:nvSpPr>
        <p:spPr>
          <a:xfrm>
            <a:off x="341478" y="6600170"/>
            <a:ext cx="11850521" cy="257830"/>
          </a:xfrm>
          <a:prstGeom prst="rect">
            <a:avLst/>
          </a:prstGeom>
          <a:solidFill>
            <a:srgbClr val="FFD3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13594928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 userDrawn="1"/>
        </p:nvSpPr>
        <p:spPr>
          <a:xfrm>
            <a:off x="3427714" y="2198794"/>
            <a:ext cx="8764287" cy="2551539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8" name="Rectángulo 7"/>
          <p:cNvSpPr/>
          <p:nvPr userDrawn="1"/>
        </p:nvSpPr>
        <p:spPr>
          <a:xfrm>
            <a:off x="1" y="2069453"/>
            <a:ext cx="3317964" cy="27749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4052711" y="3031073"/>
            <a:ext cx="7823200" cy="1362075"/>
          </a:xfrm>
        </p:spPr>
        <p:txBody>
          <a:bodyPr anchor="t"/>
          <a:lstStyle>
            <a:lvl1pPr algn="l">
              <a:defRPr sz="4000" b="1" cap="none">
                <a:latin typeface="Hand Of Sean" panose="020B0604020202020204" charset="-128"/>
                <a:ea typeface="Hand Of Sean" panose="020B0604020202020204" charset="-128"/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E7F9-64E4-449D-BBDB-1D0576799C60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10" name="Rectángulo 9"/>
          <p:cNvSpPr/>
          <p:nvPr userDrawn="1"/>
        </p:nvSpPr>
        <p:spPr>
          <a:xfrm>
            <a:off x="0" y="-10790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800" dirty="0"/>
          </a:p>
        </p:txBody>
      </p:sp>
    </p:spTree>
    <p:extLst>
      <p:ext uri="{BB962C8B-B14F-4D97-AF65-F5344CB8AC3E}">
        <p14:creationId xmlns:p14="http://schemas.microsoft.com/office/powerpoint/2010/main" val="40724645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3427714" y="2198794"/>
            <a:ext cx="8764287" cy="255153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8" name="Rectángulo 7"/>
          <p:cNvSpPr/>
          <p:nvPr userDrawn="1"/>
        </p:nvSpPr>
        <p:spPr>
          <a:xfrm>
            <a:off x="1" y="2069453"/>
            <a:ext cx="3317964" cy="27749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4052711" y="3031073"/>
            <a:ext cx="7823200" cy="1362075"/>
          </a:xfrm>
        </p:spPr>
        <p:txBody>
          <a:bodyPr anchor="t"/>
          <a:lstStyle>
            <a:lvl1pPr algn="l">
              <a:defRPr sz="4000" b="1" cap="none">
                <a:latin typeface="Hand Of Sean" panose="020B0604020202020204" charset="-128"/>
                <a:ea typeface="Hand Of Sean" panose="020B0604020202020204" charset="-128"/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9F990-03A3-4B19-A633-792D3D5C5120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9" name="Rectángulo 8"/>
          <p:cNvSpPr/>
          <p:nvPr userDrawn="1"/>
        </p:nvSpPr>
        <p:spPr>
          <a:xfrm>
            <a:off x="0" y="-10790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800" dirty="0"/>
          </a:p>
        </p:txBody>
      </p:sp>
    </p:spTree>
    <p:extLst>
      <p:ext uri="{BB962C8B-B14F-4D97-AF65-F5344CB8AC3E}">
        <p14:creationId xmlns:p14="http://schemas.microsoft.com/office/powerpoint/2010/main" val="2971366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00993-0A26-43F6-A1F5-8A4682FE1A15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355709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FF9C2-0FFB-4B26-BA80-E313501144FB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410400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610F-D177-4F38-8642-13A903CC7FDF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427991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D8565-D86E-4723-A96E-8AC852476F2D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6" name="Rectángulo 5"/>
          <p:cNvSpPr/>
          <p:nvPr userDrawn="1"/>
        </p:nvSpPr>
        <p:spPr>
          <a:xfrm>
            <a:off x="0" y="-10790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800" dirty="0"/>
          </a:p>
        </p:txBody>
      </p:sp>
    </p:spTree>
    <p:extLst>
      <p:ext uri="{BB962C8B-B14F-4D97-AF65-F5344CB8AC3E}">
        <p14:creationId xmlns:p14="http://schemas.microsoft.com/office/powerpoint/2010/main" val="258926102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807C-5B8B-4BAD-A7E5-08300C623E6E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180672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F9780-2309-41F4-8F66-83AF946547E5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5633451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/>
              <a:t>Arrastre la imagen al marcador de posición o haga clic en el icono para agregar</a:t>
            </a:r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D09D-BAC2-4D2A-B944-EA382721F21A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604686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E7F33-2F1F-4DD0-B20F-E1E9225C3E1D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43957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436562"/>
          </a:xfrm>
        </p:spPr>
        <p:txBody>
          <a:bodyPr>
            <a:normAutofit/>
          </a:bodyPr>
          <a:lstStyle>
            <a:lvl1pPr algn="l">
              <a:defRPr sz="2400">
                <a:latin typeface="Hand Of Sean" panose="020B0604020202020204" charset="-128"/>
                <a:ea typeface="Hand Of Sean" panose="020B0604020202020204" charset="-128"/>
              </a:defRPr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09600" y="1075267"/>
            <a:ext cx="10972800" cy="5080000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F294-AA40-4025-93FA-D8A74FB1D796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2452691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D9A92-D93E-4489-AD07-03EA7CDFD437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4279138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ido Título Izquierd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Valgesta_transparente.png">
            <a:extLst>
              <a:ext uri="{FF2B5EF4-FFF2-40B4-BE49-F238E27FC236}">
                <a16:creationId xmlns:a16="http://schemas.microsoft.com/office/drawing/2014/main" id="{F208ED66-B138-463C-A88E-28575C40C6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4581" y="136881"/>
            <a:ext cx="2628720" cy="1078407"/>
          </a:xfrm>
          <a:prstGeom prst="rect">
            <a:avLst/>
          </a:prstGeom>
        </p:spPr>
      </p:pic>
      <p:sp>
        <p:nvSpPr>
          <p:cNvPr id="14" name="Título 1">
            <a:extLst>
              <a:ext uri="{FF2B5EF4-FFF2-40B4-BE49-F238E27FC236}">
                <a16:creationId xmlns:a16="http://schemas.microsoft.com/office/drawing/2014/main" id="{814FACC5-E459-425C-8461-B2BB919337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754" y="136777"/>
            <a:ext cx="8722375" cy="1014401"/>
          </a:xfrm>
          <a:prstGeom prst="rect">
            <a:avLst/>
          </a:prstGeom>
        </p:spPr>
        <p:txBody>
          <a:bodyPr anchor="b"/>
          <a:lstStyle>
            <a:lvl1pPr algn="l">
              <a:defRPr sz="2700" b="1">
                <a:solidFill>
                  <a:srgbClr val="38509E"/>
                </a:solidFill>
              </a:defRPr>
            </a:lvl1pPr>
          </a:lstStyle>
          <a:p>
            <a:r>
              <a:rPr lang="es-ES" dirty="0"/>
              <a:t>&lt; Título &gt;</a:t>
            </a:r>
            <a:endParaRPr lang="es-CL" dirty="0"/>
          </a:p>
        </p:txBody>
      </p:sp>
      <p:sp>
        <p:nvSpPr>
          <p:cNvPr id="15" name="Marcador de número de diapositiva 3">
            <a:extLst>
              <a:ext uri="{FF2B5EF4-FFF2-40B4-BE49-F238E27FC236}">
                <a16:creationId xmlns:a16="http://schemas.microsoft.com/office/drawing/2014/main" id="{3F9EE438-6C4E-442E-BF45-1C7E470E01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73789" y="6686692"/>
            <a:ext cx="718211" cy="176072"/>
          </a:xfrm>
          <a:prstGeom prst="rect">
            <a:avLst/>
          </a:prstGeom>
        </p:spPr>
        <p:txBody>
          <a:bodyPr anchor="ctr"/>
          <a:lstStyle>
            <a:lvl1pPr algn="r">
              <a:defRPr sz="750">
                <a:solidFill>
                  <a:schemeClr val="bg1"/>
                </a:solidFill>
              </a:defRPr>
            </a:lvl1pPr>
          </a:lstStyle>
          <a:p>
            <a:fld id="{91756210-ABCA-4580-9268-0CC62E6BC767}" type="slidenum">
              <a:rPr lang="es-CL" smtClean="0"/>
              <a:t>‹Nº›</a:t>
            </a:fld>
            <a:endParaRPr lang="es-CL"/>
          </a:p>
        </p:txBody>
      </p:sp>
      <p:sp>
        <p:nvSpPr>
          <p:cNvPr id="6" name="Marcador de texto 6">
            <a:extLst>
              <a:ext uri="{FF2B5EF4-FFF2-40B4-BE49-F238E27FC236}">
                <a16:creationId xmlns:a16="http://schemas.microsoft.com/office/drawing/2014/main" id="{96D193BE-EB2B-460C-B3BC-917927834F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053" y="1609725"/>
            <a:ext cx="11318827" cy="4613654"/>
          </a:xfrm>
          <a:prstGeom prst="rect">
            <a:avLst/>
          </a:prstGeom>
        </p:spPr>
        <p:txBody>
          <a:bodyPr/>
          <a:lstStyle>
            <a:lvl1pPr marL="196454" indent="-196454">
              <a:lnSpc>
                <a:spcPct val="114000"/>
              </a:lnSpc>
              <a:buFontTx/>
              <a:buBlip>
                <a:blip r:embed="rId4"/>
              </a:buBlip>
              <a:defRPr>
                <a:solidFill>
                  <a:srgbClr val="38509E"/>
                </a:solidFill>
              </a:defRPr>
            </a:lvl1pPr>
            <a:lvl2pPr marL="536972" indent="-263129">
              <a:lnSpc>
                <a:spcPct val="114000"/>
              </a:lnSpc>
              <a:buSzPct val="85000"/>
              <a:buFontTx/>
              <a:buBlip>
                <a:blip r:embed="rId5"/>
              </a:buBlip>
              <a:defRPr>
                <a:solidFill>
                  <a:srgbClr val="38509E"/>
                </a:solidFill>
              </a:defRPr>
            </a:lvl2pPr>
            <a:lvl3pPr marL="742950" indent="-228600">
              <a:lnSpc>
                <a:spcPct val="114000"/>
              </a:lnSpc>
              <a:buSzPct val="60000"/>
              <a:buFont typeface="Wingdings" panose="05000000000000000000" pitchFamily="2" charset="2"/>
              <a:buChar char="q"/>
              <a:defRPr>
                <a:solidFill>
                  <a:srgbClr val="38509E"/>
                </a:solidFill>
              </a:defRPr>
            </a:lvl3pPr>
            <a:lvl4pPr marL="937022" indent="-194072">
              <a:lnSpc>
                <a:spcPct val="114000"/>
              </a:lnSpc>
              <a:buFont typeface="Wingdings" panose="05000000000000000000" pitchFamily="2" charset="2"/>
              <a:buChar char="§"/>
              <a:defRPr>
                <a:solidFill>
                  <a:srgbClr val="38509E"/>
                </a:solidFill>
              </a:defRPr>
            </a:lvl4pPr>
            <a:lvl5pPr>
              <a:lnSpc>
                <a:spcPct val="114000"/>
              </a:lnSpc>
              <a:defRPr sz="900">
                <a:solidFill>
                  <a:srgbClr val="38509E"/>
                </a:solidFill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</p:txBody>
      </p:sp>
    </p:spTree>
    <p:extLst>
      <p:ext uri="{BB962C8B-B14F-4D97-AF65-F5344CB8AC3E}">
        <p14:creationId xmlns:p14="http://schemas.microsoft.com/office/powerpoint/2010/main" val="57902835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AD608-322A-4C9D-A62E-09D732035698}" type="datetimeFigureOut">
              <a:rPr lang="es-CL" smtClean="0"/>
              <a:t>27-09-2019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2A09-F18A-4344-8EAB-35D4D383BF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686613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AD608-322A-4C9D-A62E-09D732035698}" type="datetimeFigureOut">
              <a:rPr lang="es-CL" smtClean="0"/>
              <a:t>27-09-2019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2A09-F18A-4344-8EAB-35D4D383BF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637782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AD608-322A-4C9D-A62E-09D732035698}" type="datetimeFigureOut">
              <a:rPr lang="es-CL" smtClean="0"/>
              <a:t>27-09-2019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2A09-F18A-4344-8EAB-35D4D383BF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999499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AD608-322A-4C9D-A62E-09D732035698}" type="datetimeFigureOut">
              <a:rPr lang="es-CL" smtClean="0"/>
              <a:t>27-09-2019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2A09-F18A-4344-8EAB-35D4D383BF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175926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AD608-322A-4C9D-A62E-09D732035698}" type="datetimeFigureOut">
              <a:rPr lang="es-CL" smtClean="0"/>
              <a:t>27-09-2019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2A09-F18A-4344-8EAB-35D4D383BF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8014529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AD608-322A-4C9D-A62E-09D732035698}" type="datetimeFigureOut">
              <a:rPr lang="es-CL" smtClean="0"/>
              <a:t>27-09-2019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2A09-F18A-4344-8EAB-35D4D383BF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907058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AD608-322A-4C9D-A62E-09D732035698}" type="datetimeFigureOut">
              <a:rPr lang="es-CL" smtClean="0"/>
              <a:t>27-09-2019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2A09-F18A-4344-8EAB-35D4D383BF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3212907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AD608-322A-4C9D-A62E-09D732035698}" type="datetimeFigureOut">
              <a:rPr lang="es-CL" smtClean="0"/>
              <a:t>27-09-2019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2A09-F18A-4344-8EAB-35D4D383BF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38604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 userDrawn="1"/>
        </p:nvSpPr>
        <p:spPr>
          <a:xfrm>
            <a:off x="3427714" y="2198794"/>
            <a:ext cx="8764287" cy="2551539"/>
          </a:xfrm>
          <a:prstGeom prst="rect">
            <a:avLst/>
          </a:prstGeom>
          <a:solidFill>
            <a:srgbClr val="B6DC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8" name="Rectángulo 7"/>
          <p:cNvSpPr/>
          <p:nvPr userDrawn="1"/>
        </p:nvSpPr>
        <p:spPr>
          <a:xfrm>
            <a:off x="1" y="2069453"/>
            <a:ext cx="3317964" cy="27749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4052711" y="3031073"/>
            <a:ext cx="7823200" cy="1362075"/>
          </a:xfrm>
        </p:spPr>
        <p:txBody>
          <a:bodyPr anchor="t"/>
          <a:lstStyle>
            <a:lvl1pPr algn="l">
              <a:defRPr sz="4000" b="1" cap="none">
                <a:latin typeface="Hand Of Sean" panose="020B0604020202020204" charset="-128"/>
                <a:ea typeface="Hand Of Sean" panose="020B0604020202020204" charset="-128"/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85E4A-DAD5-477A-B431-4F8D0FB1BDF8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10" name="Rectángulo 9"/>
          <p:cNvSpPr/>
          <p:nvPr userDrawn="1"/>
        </p:nvSpPr>
        <p:spPr>
          <a:xfrm>
            <a:off x="0" y="-10790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800" dirty="0"/>
          </a:p>
        </p:txBody>
      </p:sp>
    </p:spTree>
    <p:extLst>
      <p:ext uri="{BB962C8B-B14F-4D97-AF65-F5344CB8AC3E}">
        <p14:creationId xmlns:p14="http://schemas.microsoft.com/office/powerpoint/2010/main" val="242845282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AD608-322A-4C9D-A62E-09D732035698}" type="datetimeFigureOut">
              <a:rPr lang="es-CL" smtClean="0"/>
              <a:t>27-09-2019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2A09-F18A-4344-8EAB-35D4D383BF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3516091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AD608-322A-4C9D-A62E-09D732035698}" type="datetimeFigureOut">
              <a:rPr lang="es-CL" smtClean="0"/>
              <a:t>27-09-2019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2A09-F18A-4344-8EAB-35D4D383BF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4789302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AD608-322A-4C9D-A62E-09D732035698}" type="datetimeFigureOut">
              <a:rPr lang="es-CL" smtClean="0"/>
              <a:t>27-09-2019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2A09-F18A-4344-8EAB-35D4D383BF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6930837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ido Título Derech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BB82EAC5-C334-4A63-BAAE-CDF9EAFD41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053" y="1609725"/>
            <a:ext cx="11318827" cy="4613654"/>
          </a:xfrm>
          <a:prstGeom prst="rect">
            <a:avLst/>
          </a:prstGeom>
        </p:spPr>
        <p:txBody>
          <a:bodyPr/>
          <a:lstStyle>
            <a:lvl1pPr marL="196454" indent="-196454">
              <a:lnSpc>
                <a:spcPct val="114000"/>
              </a:lnSpc>
              <a:buFontTx/>
              <a:buBlip>
                <a:blip r:embed="rId2"/>
              </a:buBlip>
              <a:defRPr>
                <a:solidFill>
                  <a:srgbClr val="38509E"/>
                </a:solidFill>
              </a:defRPr>
            </a:lvl1pPr>
            <a:lvl2pPr marL="536972" indent="-263129">
              <a:lnSpc>
                <a:spcPct val="114000"/>
              </a:lnSpc>
              <a:buSzPct val="85000"/>
              <a:buFontTx/>
              <a:buBlip>
                <a:blip r:embed="rId3"/>
              </a:buBlip>
              <a:defRPr>
                <a:solidFill>
                  <a:srgbClr val="38509E"/>
                </a:solidFill>
              </a:defRPr>
            </a:lvl2pPr>
            <a:lvl3pPr marL="742950" indent="-228600">
              <a:lnSpc>
                <a:spcPct val="114000"/>
              </a:lnSpc>
              <a:buSzPct val="60000"/>
              <a:buFont typeface="Wingdings" panose="05000000000000000000" pitchFamily="2" charset="2"/>
              <a:buChar char="q"/>
              <a:defRPr>
                <a:solidFill>
                  <a:srgbClr val="38509E"/>
                </a:solidFill>
              </a:defRPr>
            </a:lvl3pPr>
            <a:lvl4pPr marL="937022" indent="-194072">
              <a:lnSpc>
                <a:spcPct val="114000"/>
              </a:lnSpc>
              <a:buFont typeface="Wingdings" panose="05000000000000000000" pitchFamily="2" charset="2"/>
              <a:buChar char="§"/>
              <a:defRPr>
                <a:solidFill>
                  <a:srgbClr val="38509E"/>
                </a:solidFill>
              </a:defRPr>
            </a:lvl4pPr>
            <a:lvl5pPr>
              <a:lnSpc>
                <a:spcPct val="114000"/>
              </a:lnSpc>
              <a:defRPr sz="900">
                <a:solidFill>
                  <a:srgbClr val="38509E"/>
                </a:solidFill>
              </a:defRPr>
            </a:lvl5pPr>
          </a:lstStyle>
          <a:p>
            <a:pPr lvl="0"/>
            <a:r>
              <a:rPr lang="es-ES" dirty="0"/>
              <a:t>Editar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CL" dirty="0"/>
              <a:t>Tercer nivel</a:t>
            </a:r>
          </a:p>
          <a:p>
            <a:pPr lvl="3"/>
            <a:r>
              <a:rPr lang="es-CL" dirty="0"/>
              <a:t>Quinto nivel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814FACC5-E459-425C-8461-B2BB919337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8917" y="136777"/>
            <a:ext cx="8722375" cy="1014401"/>
          </a:xfrm>
          <a:prstGeom prst="rect">
            <a:avLst/>
          </a:prstGeom>
        </p:spPr>
        <p:txBody>
          <a:bodyPr anchor="b"/>
          <a:lstStyle>
            <a:lvl1pPr algn="r">
              <a:defRPr sz="2700" b="1">
                <a:solidFill>
                  <a:srgbClr val="38509E"/>
                </a:solidFill>
              </a:defRPr>
            </a:lvl1pPr>
          </a:lstStyle>
          <a:p>
            <a:r>
              <a:rPr lang="es-ES" dirty="0"/>
              <a:t>&lt; Título &gt;</a:t>
            </a:r>
            <a:endParaRPr lang="es-CL" dirty="0"/>
          </a:p>
        </p:txBody>
      </p:sp>
      <p:pic>
        <p:nvPicPr>
          <p:cNvPr id="6" name="Imagen 5" descr="Valgesta_transparente.png">
            <a:extLst>
              <a:ext uri="{FF2B5EF4-FFF2-40B4-BE49-F238E27FC236}">
                <a16:creationId xmlns:a16="http://schemas.microsoft.com/office/drawing/2014/main" id="{23772FF8-11DD-4868-A39C-FFD5ABB3A26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27" y="136881"/>
            <a:ext cx="2628720" cy="1078407"/>
          </a:xfrm>
          <a:prstGeom prst="rect">
            <a:avLst/>
          </a:prstGeom>
        </p:spPr>
      </p:pic>
      <p:sp>
        <p:nvSpPr>
          <p:cNvPr id="8" name="Marcador de número de diapositiva 3">
            <a:extLst>
              <a:ext uri="{FF2B5EF4-FFF2-40B4-BE49-F238E27FC236}">
                <a16:creationId xmlns:a16="http://schemas.microsoft.com/office/drawing/2014/main" id="{995837D3-D5BA-4AED-850A-A804D41FC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73789" y="6686692"/>
            <a:ext cx="718211" cy="176072"/>
          </a:xfrm>
          <a:prstGeom prst="rect">
            <a:avLst/>
          </a:prstGeom>
        </p:spPr>
        <p:txBody>
          <a:bodyPr anchor="ctr"/>
          <a:lstStyle>
            <a:lvl1pPr algn="r">
              <a:defRPr sz="750">
                <a:solidFill>
                  <a:srgbClr val="3B53A0"/>
                </a:solidFill>
              </a:defRPr>
            </a:lvl1pPr>
          </a:lstStyle>
          <a:p>
            <a:fld id="{F7651247-BCAE-47AC-B5E9-8884092DBE05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45519982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 userDrawn="1"/>
        </p:nvPicPr>
        <p:blipFill rotWithShape="1">
          <a:blip r:embed="rId2" cstate="print"/>
          <a:srcRect l="6705" t="-10578" r="2286"/>
          <a:stretch/>
        </p:blipFill>
        <p:spPr>
          <a:xfrm rot="440813">
            <a:off x="110862" y="-157008"/>
            <a:ext cx="12127333" cy="1925581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2C42C-AF66-40F2-9948-976AEAB1241B}" type="datetime1">
              <a:rPr lang="en-US" smtClean="0"/>
              <a:t>9/27/2019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5F9D7-0D62-4776-A251-348E3F5ECF79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CuadroTexto 6"/>
          <p:cNvSpPr txBox="1"/>
          <p:nvPr userDrawn="1"/>
        </p:nvSpPr>
        <p:spPr>
          <a:xfrm>
            <a:off x="14002318" y="65040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8" name="Imagen 7" descr="Valgesta_transparent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7" y="84491"/>
            <a:ext cx="3491217" cy="1074179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 userDrawn="1"/>
        </p:nvPicPr>
        <p:blipFill rotWithShape="1"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1172" t="33328" r="4383" b="13946"/>
          <a:stretch/>
        </p:blipFill>
        <p:spPr>
          <a:xfrm>
            <a:off x="0" y="6100355"/>
            <a:ext cx="12192000" cy="75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1478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5184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 userDrawn="1"/>
        </p:nvSpPr>
        <p:spPr>
          <a:xfrm>
            <a:off x="3427714" y="2198794"/>
            <a:ext cx="8764287" cy="255153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8" name="Rectángulo 7"/>
          <p:cNvSpPr/>
          <p:nvPr userDrawn="1"/>
        </p:nvSpPr>
        <p:spPr>
          <a:xfrm>
            <a:off x="1" y="2069453"/>
            <a:ext cx="3317964" cy="27749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4052711" y="3031073"/>
            <a:ext cx="7823200" cy="1362075"/>
          </a:xfrm>
        </p:spPr>
        <p:txBody>
          <a:bodyPr anchor="t"/>
          <a:lstStyle>
            <a:lvl1pPr algn="l">
              <a:defRPr sz="4000" b="1" cap="none">
                <a:latin typeface="Hand Of Sean" panose="020B0604020202020204" charset="-128"/>
                <a:ea typeface="Hand Of Sean" panose="020B0604020202020204" charset="-128"/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688E1-B51D-49D3-B1E6-F8F4B6ECA283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11" name="Rectángulo 10"/>
          <p:cNvSpPr/>
          <p:nvPr userDrawn="1"/>
        </p:nvSpPr>
        <p:spPr>
          <a:xfrm>
            <a:off x="0" y="-10790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800" dirty="0"/>
          </a:p>
        </p:txBody>
      </p:sp>
    </p:spTree>
    <p:extLst>
      <p:ext uri="{BB962C8B-B14F-4D97-AF65-F5344CB8AC3E}">
        <p14:creationId xmlns:p14="http://schemas.microsoft.com/office/powerpoint/2010/main" val="322546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 userDrawn="1"/>
        </p:nvSpPr>
        <p:spPr>
          <a:xfrm>
            <a:off x="3427714" y="2198794"/>
            <a:ext cx="8764287" cy="2551539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8" name="Rectángulo 7"/>
          <p:cNvSpPr/>
          <p:nvPr userDrawn="1"/>
        </p:nvSpPr>
        <p:spPr>
          <a:xfrm>
            <a:off x="1" y="2069453"/>
            <a:ext cx="3317964" cy="27749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4052711" y="3031073"/>
            <a:ext cx="7823200" cy="1362075"/>
          </a:xfrm>
        </p:spPr>
        <p:txBody>
          <a:bodyPr anchor="t"/>
          <a:lstStyle>
            <a:lvl1pPr algn="l">
              <a:defRPr sz="4000" b="1" cap="none">
                <a:latin typeface="Hand Of Sean" panose="020B0604020202020204" charset="-128"/>
                <a:ea typeface="Hand Of Sean" panose="020B0604020202020204" charset="-128"/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AF481-7A23-4D86-8D10-662672CD894C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10" name="Rectángulo 9"/>
          <p:cNvSpPr/>
          <p:nvPr userDrawn="1"/>
        </p:nvSpPr>
        <p:spPr>
          <a:xfrm>
            <a:off x="0" y="-10790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800" dirty="0"/>
          </a:p>
        </p:txBody>
      </p:sp>
    </p:spTree>
    <p:extLst>
      <p:ext uri="{BB962C8B-B14F-4D97-AF65-F5344CB8AC3E}">
        <p14:creationId xmlns:p14="http://schemas.microsoft.com/office/powerpoint/2010/main" val="1328248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 userDrawn="1"/>
        </p:nvSpPr>
        <p:spPr>
          <a:xfrm>
            <a:off x="3427714" y="2198794"/>
            <a:ext cx="8764287" cy="2551539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8" name="Rectángulo 7"/>
          <p:cNvSpPr/>
          <p:nvPr userDrawn="1"/>
        </p:nvSpPr>
        <p:spPr>
          <a:xfrm>
            <a:off x="1" y="2069453"/>
            <a:ext cx="3317964" cy="27749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4052711" y="3031073"/>
            <a:ext cx="7823200" cy="1362075"/>
          </a:xfrm>
        </p:spPr>
        <p:txBody>
          <a:bodyPr anchor="t"/>
          <a:lstStyle>
            <a:lvl1pPr algn="l">
              <a:defRPr sz="4000" b="1" cap="none">
                <a:latin typeface="Hand Of Sean" panose="020B0604020202020204" charset="-128"/>
                <a:ea typeface="Hand Of Sean" panose="020B0604020202020204" charset="-128"/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E7F9-64E4-449D-BBDB-1D0576799C60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10" name="Rectángulo 9"/>
          <p:cNvSpPr/>
          <p:nvPr userDrawn="1"/>
        </p:nvSpPr>
        <p:spPr>
          <a:xfrm>
            <a:off x="0" y="-10790"/>
            <a:ext cx="6299200" cy="303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800" dirty="0"/>
          </a:p>
        </p:txBody>
      </p:sp>
    </p:spTree>
    <p:extLst>
      <p:ext uri="{BB962C8B-B14F-4D97-AF65-F5344CB8AC3E}">
        <p14:creationId xmlns:p14="http://schemas.microsoft.com/office/powerpoint/2010/main" val="386320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4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1.xml"/><Relationship Id="rId19" Type="http://schemas.openxmlformats.org/officeDocument/2006/relationships/slideLayout" Target="../slideLayouts/slideLayout50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91773-9556-49CF-81DC-E5AC151AED07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7" name="Rectángulo 6"/>
          <p:cNvSpPr/>
          <p:nvPr userDrawn="1"/>
        </p:nvSpPr>
        <p:spPr>
          <a:xfrm>
            <a:off x="663491" y="0"/>
            <a:ext cx="343773" cy="2578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8" name="Rectángulo 7"/>
          <p:cNvSpPr/>
          <p:nvPr userDrawn="1"/>
        </p:nvSpPr>
        <p:spPr>
          <a:xfrm>
            <a:off x="1103445" y="0"/>
            <a:ext cx="4044288" cy="257830"/>
          </a:xfrm>
          <a:prstGeom prst="rect">
            <a:avLst/>
          </a:prstGeom>
          <a:solidFill>
            <a:srgbClr val="FFD3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2069999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4" r:id="rId3"/>
    <p:sldLayoutId id="2147483667" r:id="rId4"/>
    <p:sldLayoutId id="2147483650" r:id="rId5"/>
    <p:sldLayoutId id="2147483651" r:id="rId6"/>
    <p:sldLayoutId id="2147483660" r:id="rId7"/>
    <p:sldLayoutId id="2147483661" r:id="rId8"/>
    <p:sldLayoutId id="2147483662" r:id="rId9"/>
    <p:sldLayoutId id="2147483663" r:id="rId10"/>
    <p:sldLayoutId id="2147483652" r:id="rId11"/>
    <p:sldLayoutId id="2147483653" r:id="rId12"/>
    <p:sldLayoutId id="2147483654" r:id="rId13"/>
    <p:sldLayoutId id="2147483655" r:id="rId14"/>
    <p:sldLayoutId id="2147483666" r:id="rId15"/>
    <p:sldLayoutId id="2147483656" r:id="rId16"/>
    <p:sldLayoutId id="2147483657" r:id="rId17"/>
    <p:sldLayoutId id="2147483658" r:id="rId18"/>
    <p:sldLayoutId id="2147483659" r:id="rId19"/>
    <p:sldLayoutId id="2147483684" r:id="rId20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D4189C9-A94B-44F0-B114-CBC2E9B4A30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n-US"/>
              <a:t>Click to edit Master title style</a:t>
            </a:r>
            <a:endParaRPr lang="en-US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7407437-32ED-4514-A374-9D8AED482E6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n-US"/>
              <a:t>Click to edit Master text styles</a:t>
            </a:r>
          </a:p>
          <a:p>
            <a:pPr lvl="1"/>
            <a:r>
              <a:rPr lang="es-ES_tradnl" altLang="en-US"/>
              <a:t>Second level</a:t>
            </a:r>
          </a:p>
          <a:p>
            <a:pPr lvl="2"/>
            <a:r>
              <a:rPr lang="es-ES_tradnl" altLang="en-US"/>
              <a:t>Third level</a:t>
            </a:r>
          </a:p>
          <a:p>
            <a:pPr lvl="3"/>
            <a:r>
              <a:rPr lang="es-ES_tradnl" altLang="en-US"/>
              <a:t>Fourth level</a:t>
            </a:r>
          </a:p>
          <a:p>
            <a:pPr lvl="4"/>
            <a:r>
              <a:rPr lang="es-ES_tradnl" altLang="en-US"/>
              <a:t>Fifth level</a:t>
            </a:r>
            <a:endParaRPr lang="en-US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319CD6-D883-40CD-A9A3-56A01F4997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01B8DA0-9276-4B86-9156-F2258D96F085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9BFDCA-E082-4718-BEB4-EF902FA0B8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B51ED3-3737-47C5-B3ED-8A02C2FB43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29D0018-A166-40E6-81EA-334DAF266E1C}" type="slidenum">
              <a:rPr lang="en-US" altLang="en-US"/>
              <a:pPr>
                <a:defRPr/>
              </a:pPr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2551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3429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2pPr>
      <a:lvl3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3pPr>
      <a:lvl4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4pPr>
      <a:lvl5pPr algn="ctr" defTabSz="3429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5pPr>
      <a:lvl6pPr marL="3429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8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7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600" algn="ctr" defTabSz="3429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257175" indent="-257175" algn="l" defTabSz="3429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91773-9556-49CF-81DC-E5AC151AED07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7" name="Rectángulo 6"/>
          <p:cNvSpPr/>
          <p:nvPr userDrawn="1"/>
        </p:nvSpPr>
        <p:spPr>
          <a:xfrm>
            <a:off x="663491" y="0"/>
            <a:ext cx="343773" cy="2578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  <p:sp>
        <p:nvSpPr>
          <p:cNvPr id="8" name="Rectángulo 7"/>
          <p:cNvSpPr/>
          <p:nvPr userDrawn="1"/>
        </p:nvSpPr>
        <p:spPr>
          <a:xfrm>
            <a:off x="1103445" y="0"/>
            <a:ext cx="4044288" cy="257830"/>
          </a:xfrm>
          <a:prstGeom prst="rect">
            <a:avLst/>
          </a:prstGeom>
          <a:solidFill>
            <a:srgbClr val="FFD3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1148978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  <p:sldLayoutId id="2147483720" r:id="rId20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91773-9556-49CF-81DC-E5AC151AED07}" type="datetime1">
              <a:rPr lang="es-ES" smtClean="0"/>
              <a:t>27/09/2019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241F1-C13E-9A45-BBA3-F7509E17B729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3911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682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9.png"/><Relationship Id="rId7" Type="http://schemas.openxmlformats.org/officeDocument/2006/relationships/chart" Target="../charts/chart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chart" Target="../charts/chart1.xml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33236" y="2027462"/>
            <a:ext cx="9134764" cy="1470025"/>
          </a:xfrm>
        </p:spPr>
        <p:txBody>
          <a:bodyPr anchor="t">
            <a:noAutofit/>
          </a:bodyPr>
          <a:lstStyle/>
          <a:p>
            <a:r>
              <a:rPr lang="es-ES" sz="2800" b="1" dirty="0">
                <a:solidFill>
                  <a:schemeClr val="accent1">
                    <a:lumMod val="75000"/>
                  </a:schemeClr>
                </a:solidFill>
              </a:rPr>
              <a:t>INTEGRACION MERCADOS ELECTRICOS Y GAS NATURAL</a:t>
            </a:r>
            <a:br>
              <a:rPr lang="es-ES" sz="28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ES" sz="2800" b="1" dirty="0">
                <a:solidFill>
                  <a:schemeClr val="accent1">
                    <a:lumMod val="75000"/>
                  </a:schemeClr>
                </a:solidFill>
              </a:rPr>
              <a:t>CASO DE CHILE</a:t>
            </a:r>
            <a:br>
              <a:rPr lang="es-ES" sz="28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ES_tradnl" sz="2400" b="1" dirty="0">
                <a:solidFill>
                  <a:schemeClr val="accent1">
                    <a:lumMod val="75000"/>
                  </a:schemeClr>
                </a:solidFill>
              </a:rPr>
              <a:t>ESCUELA IBEROAMERICANA DE REGULACIÓN ELECTRICA (EIRE)</a:t>
            </a:r>
            <a:br>
              <a:rPr lang="es-ES_tradnl" sz="2400" b="1" dirty="0">
                <a:solidFill>
                  <a:schemeClr val="accent1">
                    <a:lumMod val="75000"/>
                  </a:schemeClr>
                </a:solidFill>
              </a:rPr>
            </a:br>
            <a:br>
              <a:rPr lang="es-ES_tradnl" sz="24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ES_tradnl" sz="2400" b="1" dirty="0">
                <a:solidFill>
                  <a:schemeClr val="accent1">
                    <a:lumMod val="75000"/>
                  </a:schemeClr>
                </a:solidFill>
              </a:rPr>
              <a:t>Andrés Romero</a:t>
            </a:r>
            <a:r>
              <a:rPr lang="es-ES_tradnl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br>
              <a:rPr lang="es-ES_tradnl" sz="2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ES_tradnl" sz="2000" dirty="0">
                <a:solidFill>
                  <a:schemeClr val="accent1">
                    <a:lumMod val="75000"/>
                  </a:schemeClr>
                </a:solidFill>
              </a:rPr>
              <a:t>Director de Desarrollo</a:t>
            </a:r>
            <a:br>
              <a:rPr lang="es-ES_tradnl" sz="2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ES_tradnl" sz="2000" dirty="0">
                <a:solidFill>
                  <a:schemeClr val="accent1">
                    <a:lumMod val="75000"/>
                  </a:schemeClr>
                </a:solidFill>
              </a:rPr>
              <a:t>andres.romero@ing.puc.cl</a:t>
            </a:r>
            <a:br>
              <a:rPr lang="es-ES_tradnl" sz="2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ES_tradnl" sz="2000" dirty="0">
                <a:solidFill>
                  <a:schemeClr val="accent1">
                    <a:lumMod val="75000"/>
                  </a:schemeClr>
                </a:solidFill>
              </a:rPr>
              <a:t>Septiembre de 2019</a:t>
            </a:r>
            <a:br>
              <a:rPr lang="es-ES_tradnl" sz="2000" dirty="0">
                <a:solidFill>
                  <a:schemeClr val="accent1">
                    <a:lumMod val="75000"/>
                  </a:schemeClr>
                </a:solidFill>
              </a:rPr>
            </a:br>
            <a:endParaRPr lang="es-ES_tradnl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33236" y="4962625"/>
            <a:ext cx="9134764" cy="151418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2AD1091-9D06-460B-A4C9-D4FDD01C65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488" y="201106"/>
            <a:ext cx="3314656" cy="14163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F664B8A-22FA-47BB-821A-4259272B9B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0655" y="184865"/>
            <a:ext cx="1298561" cy="13839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A27F11-E209-4C1F-98BD-640D2E359C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9570" y="201106"/>
            <a:ext cx="1085182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342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D1B69614-977C-47C8-BC34-88413B851E29}"/>
              </a:ext>
            </a:extLst>
          </p:cNvPr>
          <p:cNvSpPr txBox="1">
            <a:spLocks/>
          </p:cNvSpPr>
          <p:nvPr/>
        </p:nvSpPr>
        <p:spPr>
          <a:xfrm>
            <a:off x="1920240" y="386397"/>
            <a:ext cx="8858552" cy="436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Hand Of Sean" panose="020B0604020202020204" charset="-128"/>
                <a:ea typeface="Hand Of Sean" panose="020B0604020202020204" charset="-128"/>
                <a:cs typeface="+mj-cs"/>
              </a:defRPr>
            </a:lvl1pPr>
          </a:lstStyle>
          <a:p>
            <a:pPr algn="ctr"/>
            <a:r>
              <a:rPr lang="es-CL" altLang="es-CL" sz="2800" b="1" dirty="0">
                <a:ea typeface="Noto Sans"/>
                <a:cs typeface="Noto Sans"/>
              </a:rPr>
              <a:t>Hacia dónde vamos... Flexibilidad del Sistema Eléctrico</a:t>
            </a:r>
          </a:p>
        </p:txBody>
      </p:sp>
      <p:sp>
        <p:nvSpPr>
          <p:cNvPr id="10" name="Marcador de texto 3">
            <a:extLst>
              <a:ext uri="{FF2B5EF4-FFF2-40B4-BE49-F238E27FC236}">
                <a16:creationId xmlns:a16="http://schemas.microsoft.com/office/drawing/2014/main" id="{E8F175CA-6708-4A6F-B1A6-81F628371E4E}"/>
              </a:ext>
            </a:extLst>
          </p:cNvPr>
          <p:cNvSpPr>
            <a:spLocks noGrp="1"/>
          </p:cNvSpPr>
          <p:nvPr/>
        </p:nvSpPr>
        <p:spPr>
          <a:xfrm>
            <a:off x="140654" y="1908250"/>
            <a:ext cx="3975878" cy="4143080"/>
          </a:xfrm>
          <a:prstGeom prst="rect">
            <a:avLst/>
          </a:prstGeom>
        </p:spPr>
        <p:txBody>
          <a:bodyPr anchor="t">
            <a:normAutofit lnSpcReduction="10000"/>
          </a:bodyPr>
          <a:lstStyle>
            <a:lvl1pPr marL="261938" indent="-261938" algn="l" defTabSz="914400" rtl="0" eaLnBrk="1" latinLnBrk="0" hangingPunct="1">
              <a:lnSpc>
                <a:spcPct val="114000"/>
              </a:lnSpc>
              <a:spcBef>
                <a:spcPts val="1000"/>
              </a:spcBef>
              <a:buFontTx/>
              <a:buBlip>
                <a:blip r:embed="rId2"/>
              </a:buBlip>
              <a:defRPr sz="28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1pPr>
            <a:lvl2pPr marL="715963" indent="-350838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SzPct val="85000"/>
              <a:buFontTx/>
              <a:buBlip>
                <a:blip r:embed="rId3"/>
              </a:buBlip>
              <a:defRPr sz="24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2pPr>
            <a:lvl3pPr marL="990600" indent="-304800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SzPct val="60000"/>
              <a:buFont typeface="Wingdings" panose="05000000000000000000" pitchFamily="2" charset="2"/>
              <a:buChar char="q"/>
              <a:defRPr sz="20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3pPr>
            <a:lvl4pPr marL="1249363" indent="-258763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SzPct val="130000"/>
            </a:pPr>
            <a:r>
              <a:rPr lang="es-CL" sz="1800" dirty="0">
                <a:solidFill>
                  <a:srgbClr val="000000"/>
                </a:solidFill>
              </a:rPr>
              <a:t>Niveles de rampas para centrales térmicas sobrepasan los </a:t>
            </a:r>
            <a:r>
              <a:rPr lang="es-CL" sz="1800" b="1" dirty="0">
                <a:solidFill>
                  <a:srgbClr val="000000"/>
                </a:solidFill>
              </a:rPr>
              <a:t>4 GW en 4 horas.</a:t>
            </a:r>
          </a:p>
          <a:p>
            <a:pPr algn="just">
              <a:buSzPct val="130000"/>
            </a:pPr>
            <a:r>
              <a:rPr lang="es-CL" sz="1800" dirty="0">
                <a:solidFill>
                  <a:srgbClr val="000000"/>
                </a:solidFill>
              </a:rPr>
              <a:t>Centrales térmicas a gas ciclan bastante y de manera “pronunciada”</a:t>
            </a:r>
          </a:p>
          <a:p>
            <a:pPr algn="just">
              <a:buSzPct val="130000"/>
            </a:pPr>
            <a:r>
              <a:rPr lang="es-CL" sz="1800" b="1" dirty="0">
                <a:solidFill>
                  <a:srgbClr val="000000"/>
                </a:solidFill>
              </a:rPr>
              <a:t>Centrales de embalses y gas natural asumen gran parte de las rampas.</a:t>
            </a:r>
          </a:p>
          <a:p>
            <a:pPr algn="just"/>
            <a:r>
              <a:rPr lang="es-CL" sz="1800" b="1" dirty="0">
                <a:solidFill>
                  <a:srgbClr val="000000"/>
                </a:solidFill>
              </a:rPr>
              <a:t>Centrales diésel deben aportar grandes cantidades de potencia en cortos períodos de tiempo.</a:t>
            </a:r>
          </a:p>
          <a:p>
            <a:pPr marL="261620" indent="-261620" algn="just">
              <a:lnSpc>
                <a:spcPct val="113999"/>
              </a:lnSpc>
            </a:pPr>
            <a:endParaRPr lang="es-CL" sz="1800" b="1" dirty="0">
              <a:solidFill>
                <a:srgbClr val="000000"/>
              </a:solidFill>
              <a:cs typeface="Calibri"/>
            </a:endParaRPr>
          </a:p>
          <a:p>
            <a:pPr marL="0" indent="0" algn="just">
              <a:lnSpc>
                <a:spcPct val="113999"/>
              </a:lnSpc>
              <a:buNone/>
            </a:pPr>
            <a:r>
              <a:rPr lang="es-CL" sz="1200" dirty="0">
                <a:solidFill>
                  <a:srgbClr val="000000"/>
                </a:solidFill>
                <a:cs typeface="Calibri"/>
              </a:rPr>
              <a:t>Fuente: </a:t>
            </a:r>
            <a:r>
              <a:rPr lang="es-CL" sz="1200" dirty="0" err="1">
                <a:solidFill>
                  <a:srgbClr val="000000"/>
                </a:solidFill>
                <a:cs typeface="Calibri"/>
              </a:rPr>
              <a:t>Valgesta</a:t>
            </a:r>
            <a:r>
              <a:rPr lang="es-CL" sz="1200" dirty="0">
                <a:solidFill>
                  <a:srgbClr val="000000"/>
                </a:solidFill>
                <a:cs typeface="Calibri"/>
              </a:rPr>
              <a:t> Energía</a:t>
            </a: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37F64E72-06B3-4E77-9B8F-02B70C8DB064}"/>
              </a:ext>
            </a:extLst>
          </p:cNvPr>
          <p:cNvGrpSpPr/>
          <p:nvPr/>
        </p:nvGrpSpPr>
        <p:grpSpPr>
          <a:xfrm>
            <a:off x="4872042" y="1696689"/>
            <a:ext cx="6787978" cy="4414456"/>
            <a:chOff x="4872042" y="1696689"/>
            <a:chExt cx="6257776" cy="4137764"/>
          </a:xfrm>
        </p:grpSpPr>
        <p:graphicFrame>
          <p:nvGraphicFramePr>
            <p:cNvPr id="12" name="Gráfico 11">
              <a:extLst>
                <a:ext uri="{FF2B5EF4-FFF2-40B4-BE49-F238E27FC236}">
                  <a16:creationId xmlns:a16="http://schemas.microsoft.com/office/drawing/2014/main" id="{7B8F122D-D46B-4B2F-9C51-3B3C6BECBD22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4872042" y="1696689"/>
            <a:ext cx="6257776" cy="373877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3" name="CuadroTexto 4">
              <a:extLst>
                <a:ext uri="{FF2B5EF4-FFF2-40B4-BE49-F238E27FC236}">
                  <a16:creationId xmlns:a16="http://schemas.microsoft.com/office/drawing/2014/main" id="{3346F324-99BF-404D-8D8A-A786F968127F}"/>
                </a:ext>
              </a:extLst>
            </p:cNvPr>
            <p:cNvSpPr txBox="1"/>
            <p:nvPr/>
          </p:nvSpPr>
          <p:spPr>
            <a:xfrm>
              <a:off x="4911434" y="1990721"/>
              <a:ext cx="373820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s-CL" sz="825" b="1" dirty="0">
                  <a:solidFill>
                    <a:srgbClr val="3A519F"/>
                  </a:solidFill>
                  <a:latin typeface="Calibri"/>
                </a:rPr>
                <a:t>MW</a:t>
              </a:r>
            </a:p>
          </p:txBody>
        </p:sp>
        <p:sp>
          <p:nvSpPr>
            <p:cNvPr id="14" name="CuadroTexto 5">
              <a:extLst>
                <a:ext uri="{FF2B5EF4-FFF2-40B4-BE49-F238E27FC236}">
                  <a16:creationId xmlns:a16="http://schemas.microsoft.com/office/drawing/2014/main" id="{8C1F6548-2E11-462C-A391-6A81DC36AFCE}"/>
                </a:ext>
              </a:extLst>
            </p:cNvPr>
            <p:cNvSpPr txBox="1"/>
            <p:nvPr/>
          </p:nvSpPr>
          <p:spPr>
            <a:xfrm>
              <a:off x="7140598" y="5580537"/>
              <a:ext cx="175560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s-CL" sz="1050" b="1" dirty="0">
                  <a:solidFill>
                    <a:srgbClr val="3A519F"/>
                  </a:solidFill>
                  <a:latin typeface="Calibri"/>
                </a:rPr>
                <a:t>Dda. Neta = Demanda – ERV</a:t>
              </a:r>
            </a:p>
          </p:txBody>
        </p:sp>
        <p:sp>
          <p:nvSpPr>
            <p:cNvPr id="15" name="Rectángulo: esquinas redondeadas 14">
              <a:extLst>
                <a:ext uri="{FF2B5EF4-FFF2-40B4-BE49-F238E27FC236}">
                  <a16:creationId xmlns:a16="http://schemas.microsoft.com/office/drawing/2014/main" id="{2A7CF614-1ECE-4235-B5EA-6E17E3D49F59}"/>
                </a:ext>
              </a:extLst>
            </p:cNvPr>
            <p:cNvSpPr/>
            <p:nvPr/>
          </p:nvSpPr>
          <p:spPr>
            <a:xfrm>
              <a:off x="5095876" y="5435467"/>
              <a:ext cx="771525" cy="297000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" tIns="27000" rIns="27000" bIns="2700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s-CL" sz="825" dirty="0">
                  <a:solidFill>
                    <a:srgbClr val="3A519F"/>
                  </a:solidFill>
                  <a:latin typeface="Calibri"/>
                </a:rPr>
                <a:t>Peak de ~1 GW por 2 horas</a:t>
              </a:r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2D580AD0-7805-4E67-8DAD-F900EC752A95}"/>
                </a:ext>
              </a:extLst>
            </p:cNvPr>
            <p:cNvSpPr/>
            <p:nvPr/>
          </p:nvSpPr>
          <p:spPr>
            <a:xfrm>
              <a:off x="5505931" y="4715916"/>
              <a:ext cx="1211576" cy="719552"/>
            </a:xfrm>
            <a:custGeom>
              <a:avLst/>
              <a:gdLst>
                <a:gd name="connsiteX0" fmla="*/ 0 w 1419225"/>
                <a:gd name="connsiteY0" fmla="*/ 685800 h 685800"/>
                <a:gd name="connsiteX1" fmla="*/ 400050 w 1419225"/>
                <a:gd name="connsiteY1" fmla="*/ 190500 h 685800"/>
                <a:gd name="connsiteX2" fmla="*/ 1419225 w 1419225"/>
                <a:gd name="connsiteY2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9225" h="685800">
                  <a:moveTo>
                    <a:pt x="0" y="685800"/>
                  </a:moveTo>
                  <a:cubicBezTo>
                    <a:pt x="81756" y="495300"/>
                    <a:pt x="163512" y="304800"/>
                    <a:pt x="400050" y="190500"/>
                  </a:cubicBezTo>
                  <a:cubicBezTo>
                    <a:pt x="636588" y="76200"/>
                    <a:pt x="1027906" y="38100"/>
                    <a:pt x="1419225" y="0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headEnd type="non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s-CL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Rectángulo 16">
              <a:extLst>
                <a:ext uri="{FF2B5EF4-FFF2-40B4-BE49-F238E27FC236}">
                  <a16:creationId xmlns:a16="http://schemas.microsoft.com/office/drawing/2014/main" id="{B3E6FBFB-350D-4C85-ADE1-1BB8F1EBDC1F}"/>
                </a:ext>
              </a:extLst>
            </p:cNvPr>
            <p:cNvSpPr/>
            <p:nvPr/>
          </p:nvSpPr>
          <p:spPr>
            <a:xfrm>
              <a:off x="7395417" y="2373747"/>
              <a:ext cx="289241" cy="1357916"/>
            </a:xfrm>
            <a:prstGeom prst="rect">
              <a:avLst/>
            </a:prstGeom>
            <a:noFill/>
            <a:ln w="31750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CL"/>
            </a:p>
          </p:txBody>
        </p:sp>
        <p:sp>
          <p:nvSpPr>
            <p:cNvPr id="18" name="CuadroTexto 9">
              <a:extLst>
                <a:ext uri="{FF2B5EF4-FFF2-40B4-BE49-F238E27FC236}">
                  <a16:creationId xmlns:a16="http://schemas.microsoft.com/office/drawing/2014/main" id="{E1D545A8-DD08-41EE-9B0E-7D53665C5EFF}"/>
                </a:ext>
              </a:extLst>
            </p:cNvPr>
            <p:cNvSpPr txBox="1"/>
            <p:nvPr/>
          </p:nvSpPr>
          <p:spPr>
            <a:xfrm>
              <a:off x="6694591" y="2021602"/>
              <a:ext cx="1844583" cy="2452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CL" sz="1100" dirty="0">
                  <a:solidFill>
                    <a:srgbClr val="C00000"/>
                  </a:solidFill>
                </a:rPr>
                <a:t>Rampa por disminución de ERV </a:t>
              </a:r>
            </a:p>
          </p:txBody>
        </p:sp>
        <p:cxnSp>
          <p:nvCxnSpPr>
            <p:cNvPr id="19" name="Conector recto de flecha 18">
              <a:extLst>
                <a:ext uri="{FF2B5EF4-FFF2-40B4-BE49-F238E27FC236}">
                  <a16:creationId xmlns:a16="http://schemas.microsoft.com/office/drawing/2014/main" id="{09710586-628A-49E5-BFF7-95BACB0ACE8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25186" y="2660076"/>
              <a:ext cx="105615" cy="832115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3782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7FC6C571-63E2-430F-8BCF-777CAABA7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386398"/>
            <a:ext cx="8229600" cy="436562"/>
          </a:xfrm>
        </p:spPr>
        <p:txBody>
          <a:bodyPr>
            <a:normAutofit fontScale="90000"/>
          </a:bodyPr>
          <a:lstStyle/>
          <a:p>
            <a:pPr algn="ctr"/>
            <a:r>
              <a:rPr lang="es-CL" altLang="es-CL" sz="2800" b="1" dirty="0">
                <a:ea typeface="Noto Sans"/>
                <a:cs typeface="Noto Sans"/>
              </a:rPr>
              <a:t>Generación Eléctrica y Gas Natural... cómo evolucionará esta gráfica... mecanismos de mercado</a:t>
            </a:r>
          </a:p>
        </p:txBody>
      </p:sp>
      <p:pic>
        <p:nvPicPr>
          <p:cNvPr id="2" name="Imagen 3">
            <a:extLst>
              <a:ext uri="{FF2B5EF4-FFF2-40B4-BE49-F238E27FC236}">
                <a16:creationId xmlns:a16="http://schemas.microsoft.com/office/drawing/2014/main" id="{3F751416-32CC-43CD-8696-BC5B26DEB3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6785" y="1271059"/>
            <a:ext cx="8191953" cy="5210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7909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33236" y="2027462"/>
            <a:ext cx="9134764" cy="1470025"/>
          </a:xfrm>
        </p:spPr>
        <p:txBody>
          <a:bodyPr anchor="t">
            <a:noAutofit/>
          </a:bodyPr>
          <a:lstStyle/>
          <a:p>
            <a:r>
              <a:rPr lang="es-ES" sz="2800" b="1" dirty="0">
                <a:solidFill>
                  <a:schemeClr val="accent1">
                    <a:lumMod val="75000"/>
                  </a:schemeClr>
                </a:solidFill>
              </a:rPr>
              <a:t>INTEGRACION MERCADOS ELECTRICOS Y GAS NATURAL</a:t>
            </a:r>
            <a:br>
              <a:rPr lang="es-ES" sz="28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ES" sz="2800" b="1" dirty="0">
                <a:solidFill>
                  <a:schemeClr val="accent1">
                    <a:lumMod val="75000"/>
                  </a:schemeClr>
                </a:solidFill>
              </a:rPr>
              <a:t>CASO DE CHILE</a:t>
            </a:r>
            <a:br>
              <a:rPr lang="es-ES" sz="28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ES_tradnl" sz="2400" b="1" dirty="0">
                <a:solidFill>
                  <a:schemeClr val="accent1">
                    <a:lumMod val="75000"/>
                  </a:schemeClr>
                </a:solidFill>
              </a:rPr>
              <a:t>ESCUELA IBEROAMERICANA DE REGULACIÓN ELECTRICA (EIRE)</a:t>
            </a:r>
            <a:br>
              <a:rPr lang="es-ES_tradnl" sz="2400" b="1" dirty="0">
                <a:solidFill>
                  <a:schemeClr val="accent1">
                    <a:lumMod val="75000"/>
                  </a:schemeClr>
                </a:solidFill>
              </a:rPr>
            </a:br>
            <a:br>
              <a:rPr lang="es-ES_tradnl" sz="24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ES_tradnl" sz="2400" b="1" dirty="0">
                <a:solidFill>
                  <a:schemeClr val="accent1">
                    <a:lumMod val="75000"/>
                  </a:schemeClr>
                </a:solidFill>
              </a:rPr>
              <a:t>Andrés Romero</a:t>
            </a:r>
            <a:r>
              <a:rPr lang="es-ES_tradnl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br>
              <a:rPr lang="es-ES_tradnl" sz="2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ES_tradnl" sz="2000" dirty="0">
                <a:solidFill>
                  <a:schemeClr val="accent1">
                    <a:lumMod val="75000"/>
                  </a:schemeClr>
                </a:solidFill>
              </a:rPr>
              <a:t>Director de Desarrollo</a:t>
            </a:r>
            <a:br>
              <a:rPr lang="es-ES_tradnl" sz="2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ES_tradnl" sz="2000" dirty="0">
                <a:solidFill>
                  <a:schemeClr val="accent1">
                    <a:lumMod val="75000"/>
                  </a:schemeClr>
                </a:solidFill>
              </a:rPr>
              <a:t>andres.romero@ing.puc.cl</a:t>
            </a:r>
            <a:br>
              <a:rPr lang="es-ES_tradnl" sz="2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ES_tradnl" sz="2000" dirty="0">
                <a:solidFill>
                  <a:schemeClr val="accent1">
                    <a:lumMod val="75000"/>
                  </a:schemeClr>
                </a:solidFill>
              </a:rPr>
              <a:t>Septiembre de 2019</a:t>
            </a:r>
            <a:br>
              <a:rPr lang="es-ES_tradnl" sz="2000" dirty="0">
                <a:solidFill>
                  <a:schemeClr val="accent1">
                    <a:lumMod val="75000"/>
                  </a:schemeClr>
                </a:solidFill>
              </a:rPr>
            </a:br>
            <a:endParaRPr lang="es-ES_tradnl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33236" y="4962625"/>
            <a:ext cx="9134764" cy="151418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2AD1091-9D06-460B-A4C9-D4FDD01C65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488" y="201106"/>
            <a:ext cx="3314656" cy="14163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F664B8A-22FA-47BB-821A-4259272B9B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0655" y="184865"/>
            <a:ext cx="1298561" cy="13839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A27F11-E209-4C1F-98BD-640D2E359C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9570" y="201106"/>
            <a:ext cx="1085182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604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ítulo 1">
            <a:extLst>
              <a:ext uri="{FF2B5EF4-FFF2-40B4-BE49-F238E27FC236}">
                <a16:creationId xmlns:a16="http://schemas.microsoft.com/office/drawing/2014/main" id="{B3DF09F2-7607-4FF2-8B53-4AF9F9570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3388" y="42545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s-CL" altLang="es-CL" sz="2800" b="1" dirty="0">
                <a:ea typeface="Noto Sans"/>
                <a:cs typeface="Noto Sans"/>
              </a:rPr>
              <a:t>Mercado GN en Chile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DBCB2481-1C11-4B59-BF32-E15CCBA120D4}"/>
              </a:ext>
            </a:extLst>
          </p:cNvPr>
          <p:cNvSpPr/>
          <p:nvPr/>
        </p:nvSpPr>
        <p:spPr>
          <a:xfrm>
            <a:off x="873760" y="1568451"/>
            <a:ext cx="1030224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s-ES" sz="2000" dirty="0"/>
              <a:t>El gas natural (GN) en Chile es principalmente importado desde otros países. Producción Nacional de GN es escasa, está localizada en la zona de Magallanes, lo cual impide su traslado a costos razonables fuera de la Región.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s-ES" sz="2000" dirty="0"/>
              <a:t>En un comienzo las importaciones se realizaron desde Argentina mediante gasoductos, sin embargo, a partir de 2004-2005, la situación de consumo interno en Argentina determinó una modificación de las condiciones de suministro de gas natural desde ese país.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s-ES" sz="2000" dirty="0"/>
              <a:t>Chile tuvo la necesidad de encontrar nuevas fuentes confiables y seguras para abastecer las necesidades de GN, bajo un modelo que no dependiera de un solo proveedor o de una sola vía de suministro. Con lo anterior se tomó la decisión de construir los Terminales de GNL Quintero y Mejillones.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s-ES" sz="2000" dirty="0"/>
              <a:t>Actualmente, con la explotación de sale gas en Vaca Muerta, Argentina, se ha retomado la importación de GN por gasoducto.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s-ES" sz="2000" dirty="0"/>
              <a:t>Por tanto, las posibilidades de acceso al energético son múltiples.</a:t>
            </a:r>
          </a:p>
        </p:txBody>
      </p:sp>
    </p:spTree>
    <p:extLst>
      <p:ext uri="{BB962C8B-B14F-4D97-AF65-F5344CB8AC3E}">
        <p14:creationId xmlns:p14="http://schemas.microsoft.com/office/powerpoint/2010/main" val="2434612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B41DCEC-E57A-4A27-99E5-5873AB3626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4960" y="895545"/>
            <a:ext cx="3352801" cy="588616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EB24E7D-2EEA-4F2A-8B34-B71EEC5B3E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751" y="4439602"/>
            <a:ext cx="7050848" cy="2032000"/>
          </a:xfrm>
          <a:prstGeom prst="rect">
            <a:avLst/>
          </a:prstGeom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id="{7FC6C571-63E2-430F-8BCF-777CAABA7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386398"/>
            <a:ext cx="8229600" cy="436562"/>
          </a:xfrm>
        </p:spPr>
        <p:txBody>
          <a:bodyPr>
            <a:normAutofit fontScale="90000"/>
          </a:bodyPr>
          <a:lstStyle/>
          <a:p>
            <a:pPr algn="ctr"/>
            <a:r>
              <a:rPr lang="es-CL" altLang="es-CL" sz="2800" b="1" dirty="0">
                <a:ea typeface="Noto Sans"/>
                <a:cs typeface="Noto Sans"/>
              </a:rPr>
              <a:t>Gasoductos y Terminales de GNL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36B59D4-F60D-4290-8354-7D9C704DA1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0240" y="1294719"/>
            <a:ext cx="3677163" cy="253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311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7FC6C571-63E2-430F-8BCF-777CAABA7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386398"/>
            <a:ext cx="8229600" cy="690562"/>
          </a:xfrm>
        </p:spPr>
        <p:txBody>
          <a:bodyPr>
            <a:normAutofit/>
          </a:bodyPr>
          <a:lstStyle/>
          <a:p>
            <a:pPr algn="ctr"/>
            <a:r>
              <a:rPr lang="es-ES" altLang="es-CL" sz="2800" b="1" dirty="0">
                <a:ea typeface="Noto Sans"/>
                <a:cs typeface="Noto Sans"/>
              </a:rPr>
              <a:t>El GN en la generación eléctrica</a:t>
            </a:r>
            <a:endParaRPr lang="es-CL" altLang="es-CL" sz="2800" b="1" dirty="0">
              <a:ea typeface="Noto Sans"/>
              <a:cs typeface="Noto Sans"/>
            </a:endParaRPr>
          </a:p>
        </p:txBody>
      </p:sp>
      <p:pic>
        <p:nvPicPr>
          <p:cNvPr id="14" name="Picture 3">
            <a:extLst>
              <a:ext uri="{FF2B5EF4-FFF2-40B4-BE49-F238E27FC236}">
                <a16:creationId xmlns:a16="http://schemas.microsoft.com/office/drawing/2014/main" id="{5E443DF7-FB77-4B9E-9F97-6599F1471A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0470" y="1479174"/>
            <a:ext cx="5212977" cy="2994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15EC416C-C91B-49DC-804E-5EF9BCEF3F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382" y="1479177"/>
            <a:ext cx="4901172" cy="29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" name="Gráfico 15">
            <a:extLst>
              <a:ext uri="{FF2B5EF4-FFF2-40B4-BE49-F238E27FC236}">
                <a16:creationId xmlns:a16="http://schemas.microsoft.com/office/drawing/2014/main" id="{19231F85-4141-47AE-B015-24F6DCF8A8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0406897"/>
              </p:ext>
            </p:extLst>
          </p:nvPr>
        </p:nvGraphicFramePr>
        <p:xfrm>
          <a:off x="245443" y="4632880"/>
          <a:ext cx="3859731" cy="1912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Marcador de texto 3">
            <a:extLst>
              <a:ext uri="{FF2B5EF4-FFF2-40B4-BE49-F238E27FC236}">
                <a16:creationId xmlns:a16="http://schemas.microsoft.com/office/drawing/2014/main" id="{331B5A8C-E127-4DBB-9530-243975F3EB8D}"/>
              </a:ext>
            </a:extLst>
          </p:cNvPr>
          <p:cNvSpPr txBox="1">
            <a:spLocks/>
          </p:cNvSpPr>
          <p:nvPr/>
        </p:nvSpPr>
        <p:spPr>
          <a:xfrm>
            <a:off x="9688275" y="6465819"/>
            <a:ext cx="945338" cy="254000"/>
          </a:xfrm>
          <a:prstGeom prst="rect">
            <a:avLst/>
          </a:prstGeom>
        </p:spPr>
        <p:txBody>
          <a:bodyPr/>
          <a:lstStyle>
            <a:lvl1pPr marL="261938" indent="-261938" algn="l" defTabSz="914400" rtl="0" eaLnBrk="1" latinLnBrk="0" hangingPunct="1">
              <a:lnSpc>
                <a:spcPct val="114000"/>
              </a:lnSpc>
              <a:spcBef>
                <a:spcPts val="1000"/>
              </a:spcBef>
              <a:buFontTx/>
              <a:buBlip>
                <a:blip r:embed="rId5"/>
              </a:buBlip>
              <a:defRPr sz="28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1pPr>
            <a:lvl2pPr marL="715963" indent="-350838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SzPct val="85000"/>
              <a:buFontTx/>
              <a:buBlip>
                <a:blip r:embed="rId6"/>
              </a:buBlip>
              <a:defRPr sz="24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2pPr>
            <a:lvl3pPr marL="990600" indent="-304800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SzPct val="60000"/>
              <a:buFont typeface="Wingdings" panose="05000000000000000000" pitchFamily="2" charset="2"/>
              <a:buChar char="q"/>
              <a:defRPr sz="20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3pPr>
            <a:lvl4pPr marL="1249363" indent="-258763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CL" sz="1100" b="1" dirty="0">
                <a:solidFill>
                  <a:schemeClr val="tx1"/>
                </a:solidFill>
              </a:rPr>
              <a:t>Fuente:</a:t>
            </a:r>
            <a:r>
              <a:rPr lang="es-CL" sz="1100" dirty="0">
                <a:solidFill>
                  <a:schemeClr val="tx1"/>
                </a:solidFill>
              </a:rPr>
              <a:t> CNE</a:t>
            </a:r>
            <a:endParaRPr lang="es-CL" sz="1050" dirty="0">
              <a:solidFill>
                <a:schemeClr val="tx1"/>
              </a:solidFill>
            </a:endParaRPr>
          </a:p>
        </p:txBody>
      </p:sp>
      <p:sp>
        <p:nvSpPr>
          <p:cNvPr id="18" name="Marcador de texto 3">
            <a:extLst>
              <a:ext uri="{FF2B5EF4-FFF2-40B4-BE49-F238E27FC236}">
                <a16:creationId xmlns:a16="http://schemas.microsoft.com/office/drawing/2014/main" id="{993EE3EB-FC4E-4DE0-8C45-3B39EE95B908}"/>
              </a:ext>
            </a:extLst>
          </p:cNvPr>
          <p:cNvSpPr txBox="1">
            <a:spLocks/>
          </p:cNvSpPr>
          <p:nvPr/>
        </p:nvSpPr>
        <p:spPr>
          <a:xfrm>
            <a:off x="1157923" y="6524471"/>
            <a:ext cx="1455335" cy="254000"/>
          </a:xfrm>
          <a:prstGeom prst="rect">
            <a:avLst/>
          </a:prstGeom>
        </p:spPr>
        <p:txBody>
          <a:bodyPr/>
          <a:lstStyle>
            <a:lvl1pPr marL="261938" indent="-261938" algn="l" defTabSz="914400" rtl="0" eaLnBrk="1" latinLnBrk="0" hangingPunct="1">
              <a:lnSpc>
                <a:spcPct val="114000"/>
              </a:lnSpc>
              <a:spcBef>
                <a:spcPts val="1000"/>
              </a:spcBef>
              <a:buFontTx/>
              <a:buBlip>
                <a:blip r:embed="rId5"/>
              </a:buBlip>
              <a:defRPr sz="28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1pPr>
            <a:lvl2pPr marL="715963" indent="-350838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SzPct val="85000"/>
              <a:buFontTx/>
              <a:buBlip>
                <a:blip r:embed="rId6"/>
              </a:buBlip>
              <a:defRPr sz="24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2pPr>
            <a:lvl3pPr marL="990600" indent="-304800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SzPct val="60000"/>
              <a:buFont typeface="Wingdings" panose="05000000000000000000" pitchFamily="2" charset="2"/>
              <a:buChar char="q"/>
              <a:defRPr sz="20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3pPr>
            <a:lvl4pPr marL="1249363" indent="-258763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CL" sz="1100" b="1" dirty="0">
                <a:solidFill>
                  <a:schemeClr val="tx1"/>
                </a:solidFill>
              </a:rPr>
              <a:t>Fuente:</a:t>
            </a:r>
            <a:r>
              <a:rPr lang="es-CL" sz="1100" dirty="0">
                <a:solidFill>
                  <a:schemeClr val="tx1"/>
                </a:solidFill>
              </a:rPr>
              <a:t> Coordinador</a:t>
            </a:r>
            <a:endParaRPr lang="es-CL" sz="1050" dirty="0">
              <a:solidFill>
                <a:schemeClr val="tx1"/>
              </a:solidFill>
            </a:endParaRPr>
          </a:p>
        </p:txBody>
      </p:sp>
      <p:graphicFrame>
        <p:nvGraphicFramePr>
          <p:cNvPr id="19" name="Gráfico 18">
            <a:extLst>
              <a:ext uri="{FF2B5EF4-FFF2-40B4-BE49-F238E27FC236}">
                <a16:creationId xmlns:a16="http://schemas.microsoft.com/office/drawing/2014/main" id="{34BD0240-3323-4037-A361-6744ACEB103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5911984"/>
              </p:ext>
            </p:extLst>
          </p:nvPr>
        </p:nvGraphicFramePr>
        <p:xfrm>
          <a:off x="8362765" y="4632880"/>
          <a:ext cx="3611112" cy="1891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0" name="Marcador de texto 2">
            <a:extLst>
              <a:ext uri="{FF2B5EF4-FFF2-40B4-BE49-F238E27FC236}">
                <a16:creationId xmlns:a16="http://schemas.microsoft.com/office/drawing/2014/main" id="{9E3ABEF1-A41E-4252-B3E7-CB0502190372}"/>
              </a:ext>
            </a:extLst>
          </p:cNvPr>
          <p:cNvSpPr txBox="1">
            <a:spLocks/>
          </p:cNvSpPr>
          <p:nvPr/>
        </p:nvSpPr>
        <p:spPr>
          <a:xfrm>
            <a:off x="4139554" y="4572001"/>
            <a:ext cx="4166891" cy="1892300"/>
          </a:xfrm>
          <a:prstGeom prst="rect">
            <a:avLst/>
          </a:prstGeom>
        </p:spPr>
        <p:txBody>
          <a:bodyPr anchor="ctr"/>
          <a:lstStyle>
            <a:lvl1pPr marL="261938" indent="-261938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Blip>
                <a:blip r:embed="rId8"/>
              </a:buBlip>
              <a:defRPr sz="21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1pPr>
            <a:lvl2pPr marL="623888" indent="-2603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85000"/>
              <a:buFontTx/>
              <a:buBlip>
                <a:blip r:embed="rId9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60000"/>
              <a:buFont typeface="Wingdings" panose="05000000000000000000" pitchFamily="2" charset="2"/>
              <a:buChar char="q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Char char="§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1200"/>
              </a:spcAft>
              <a:buSzPct val="120000"/>
              <a:buFont typeface="Wingdings" panose="05000000000000000000" pitchFamily="2" charset="2"/>
              <a:buChar char="q"/>
            </a:pPr>
            <a:r>
              <a:rPr lang="es-CL" sz="1600" dirty="0">
                <a:solidFill>
                  <a:schemeClr val="tx1"/>
                </a:solidFill>
              </a:rPr>
              <a:t>La industria del GN apuesta </a:t>
            </a:r>
            <a:r>
              <a:rPr lang="es-CL" sz="1600" b="1" dirty="0">
                <a:solidFill>
                  <a:schemeClr val="tx1"/>
                </a:solidFill>
              </a:rPr>
              <a:t>a la flexibilidad de operación</a:t>
            </a:r>
            <a:r>
              <a:rPr lang="es-CL" sz="1600" dirty="0">
                <a:solidFill>
                  <a:schemeClr val="tx1"/>
                </a:solidFill>
              </a:rPr>
              <a:t> del GN en el Sistema Eléctrico:</a:t>
            </a:r>
          </a:p>
          <a:p>
            <a:pPr lvl="1">
              <a:lnSpc>
                <a:spcPct val="120000"/>
              </a:lnSpc>
              <a:spcAft>
                <a:spcPts val="1200"/>
              </a:spcAft>
              <a:buSzPct val="120000"/>
            </a:pPr>
            <a:r>
              <a:rPr lang="es-MX" sz="1500" b="1" dirty="0"/>
              <a:t>Reemplazo del carbón.</a:t>
            </a:r>
          </a:p>
          <a:p>
            <a:pPr lvl="1">
              <a:lnSpc>
                <a:spcPct val="120000"/>
              </a:lnSpc>
              <a:spcAft>
                <a:spcPts val="1200"/>
              </a:spcAft>
              <a:buSzPct val="120000"/>
            </a:pPr>
            <a:r>
              <a:rPr lang="es-MX" sz="1500" b="1" dirty="0"/>
              <a:t>Complementarse con ERNC </a:t>
            </a:r>
            <a:r>
              <a:rPr lang="es-MX" sz="1500" dirty="0"/>
              <a:t>(Solar y Eólico)</a:t>
            </a:r>
            <a:endParaRPr lang="es-CL" sz="1500" dirty="0"/>
          </a:p>
        </p:txBody>
      </p:sp>
      <p:sp>
        <p:nvSpPr>
          <p:cNvPr id="21" name="Marcador de texto 3">
            <a:extLst>
              <a:ext uri="{FF2B5EF4-FFF2-40B4-BE49-F238E27FC236}">
                <a16:creationId xmlns:a16="http://schemas.microsoft.com/office/drawing/2014/main" id="{2BC787EF-5A80-48B0-B5E2-71EA3BD39C61}"/>
              </a:ext>
            </a:extLst>
          </p:cNvPr>
          <p:cNvSpPr txBox="1">
            <a:spLocks/>
          </p:cNvSpPr>
          <p:nvPr/>
        </p:nvSpPr>
        <p:spPr>
          <a:xfrm>
            <a:off x="1317812" y="1509051"/>
            <a:ext cx="4235823" cy="279408"/>
          </a:xfrm>
          <a:prstGeom prst="rect">
            <a:avLst/>
          </a:prstGeom>
        </p:spPr>
        <p:txBody>
          <a:bodyPr/>
          <a:lstStyle>
            <a:lvl1pPr marL="261938" indent="-261938" algn="l" defTabSz="914400" rtl="0" eaLnBrk="1" latinLnBrk="0" hangingPunct="1">
              <a:lnSpc>
                <a:spcPct val="114000"/>
              </a:lnSpc>
              <a:spcBef>
                <a:spcPts val="1000"/>
              </a:spcBef>
              <a:buFontTx/>
              <a:buBlip>
                <a:blip r:embed="rId5"/>
              </a:buBlip>
              <a:defRPr sz="28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1pPr>
            <a:lvl2pPr marL="715963" indent="-350838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SzPct val="85000"/>
              <a:buFontTx/>
              <a:buBlip>
                <a:blip r:embed="rId6"/>
              </a:buBlip>
              <a:defRPr sz="24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2pPr>
            <a:lvl3pPr marL="990600" indent="-304800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SzPct val="60000"/>
              <a:buFont typeface="Wingdings" panose="05000000000000000000" pitchFamily="2" charset="2"/>
              <a:buChar char="q"/>
              <a:defRPr sz="20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3pPr>
            <a:lvl4pPr marL="1249363" indent="-258763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600"/>
              </a:spcAft>
              <a:buNone/>
            </a:pPr>
            <a:r>
              <a:rPr lang="es-CL" sz="1400" dirty="0">
                <a:solidFill>
                  <a:schemeClr val="tx1"/>
                </a:solidFill>
              </a:rPr>
              <a:t>Generación con el gas argentino durante el año (</a:t>
            </a:r>
            <a:r>
              <a:rPr lang="es-CL" sz="1400" dirty="0" err="1">
                <a:solidFill>
                  <a:schemeClr val="tx1"/>
                </a:solidFill>
              </a:rPr>
              <a:t>MWh</a:t>
            </a:r>
            <a:r>
              <a:rPr lang="es-CL" sz="14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22" name="Marcador de texto 3">
            <a:extLst>
              <a:ext uri="{FF2B5EF4-FFF2-40B4-BE49-F238E27FC236}">
                <a16:creationId xmlns:a16="http://schemas.microsoft.com/office/drawing/2014/main" id="{C067CC49-2B2C-4D5B-8F27-5882FF915597}"/>
              </a:ext>
            </a:extLst>
          </p:cNvPr>
          <p:cNvSpPr txBox="1">
            <a:spLocks/>
          </p:cNvSpPr>
          <p:nvPr/>
        </p:nvSpPr>
        <p:spPr>
          <a:xfrm>
            <a:off x="6985913" y="1487978"/>
            <a:ext cx="4363405" cy="394610"/>
          </a:xfrm>
          <a:prstGeom prst="rect">
            <a:avLst/>
          </a:prstGeom>
        </p:spPr>
        <p:txBody>
          <a:bodyPr/>
          <a:lstStyle>
            <a:lvl1pPr marL="261938" indent="-261938" algn="l" defTabSz="914400" rtl="0" eaLnBrk="1" latinLnBrk="0" hangingPunct="1">
              <a:lnSpc>
                <a:spcPct val="114000"/>
              </a:lnSpc>
              <a:spcBef>
                <a:spcPts val="1000"/>
              </a:spcBef>
              <a:buFontTx/>
              <a:buBlip>
                <a:blip r:embed="rId5"/>
              </a:buBlip>
              <a:defRPr sz="28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1pPr>
            <a:lvl2pPr marL="715963" indent="-350838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SzPct val="85000"/>
              <a:buFontTx/>
              <a:buBlip>
                <a:blip r:embed="rId6"/>
              </a:buBlip>
              <a:defRPr sz="24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2pPr>
            <a:lvl3pPr marL="990600" indent="-304800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SzPct val="60000"/>
              <a:buFont typeface="Wingdings" panose="05000000000000000000" pitchFamily="2" charset="2"/>
              <a:buChar char="q"/>
              <a:defRPr sz="20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3pPr>
            <a:lvl4pPr marL="1249363" indent="-258763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600"/>
              </a:spcAft>
              <a:buNone/>
            </a:pPr>
            <a:r>
              <a:rPr lang="es-CL" sz="1400" dirty="0">
                <a:solidFill>
                  <a:schemeClr val="tx1"/>
                </a:solidFill>
              </a:rPr>
              <a:t>Generación por terminales Quintero y Mejillones (</a:t>
            </a:r>
            <a:r>
              <a:rPr lang="es-CL" sz="1400" dirty="0" err="1">
                <a:solidFill>
                  <a:schemeClr val="tx1"/>
                </a:solidFill>
              </a:rPr>
              <a:t>MWh</a:t>
            </a:r>
            <a:r>
              <a:rPr lang="es-CL" sz="1400" dirty="0">
                <a:solidFill>
                  <a:schemeClr val="tx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48281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3">
            <a:extLst>
              <a:ext uri="{FF2B5EF4-FFF2-40B4-BE49-F238E27FC236}">
                <a16:creationId xmlns:a16="http://schemas.microsoft.com/office/drawing/2014/main" id="{FA3C48B4-D125-4A8A-885F-7795C380538E}"/>
              </a:ext>
            </a:extLst>
          </p:cNvPr>
          <p:cNvSpPr txBox="1">
            <a:spLocks/>
          </p:cNvSpPr>
          <p:nvPr/>
        </p:nvSpPr>
        <p:spPr>
          <a:xfrm>
            <a:off x="6598446" y="1558098"/>
            <a:ext cx="5315648" cy="3861068"/>
          </a:xfrm>
          <a:prstGeom prst="rect">
            <a:avLst/>
          </a:prstGeom>
        </p:spPr>
        <p:txBody>
          <a:bodyPr/>
          <a:lstStyle>
            <a:lvl1pPr marL="261938" indent="-261938" algn="l" defTabSz="914400" rtl="0" eaLnBrk="1" latinLnBrk="0" hangingPunct="1">
              <a:lnSpc>
                <a:spcPct val="114000"/>
              </a:lnSpc>
              <a:spcBef>
                <a:spcPts val="1000"/>
              </a:spcBef>
              <a:buFontTx/>
              <a:buBlip>
                <a:blip r:embed="rId2"/>
              </a:buBlip>
              <a:defRPr sz="28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1pPr>
            <a:lvl2pPr marL="715963" indent="-350838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SzPct val="85000"/>
              <a:buFontTx/>
              <a:buBlip>
                <a:blip r:embed="rId3"/>
              </a:buBlip>
              <a:defRPr sz="24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2pPr>
            <a:lvl3pPr marL="990600" indent="-304800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SzPct val="60000"/>
              <a:buFont typeface="Wingdings" panose="05000000000000000000" pitchFamily="2" charset="2"/>
              <a:buChar char="q"/>
              <a:defRPr sz="20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3pPr>
            <a:lvl4pPr marL="1249363" indent="-258763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L" sz="2000" dirty="0">
                <a:solidFill>
                  <a:schemeClr val="tx1"/>
                </a:solidFill>
              </a:rPr>
              <a:t>Disponibilidad del Gas Natural próximos meses</a:t>
            </a:r>
          </a:p>
          <a:p>
            <a:pPr lvl="1" algn="just"/>
            <a:r>
              <a:rPr lang="es-MX" sz="1600" dirty="0">
                <a:solidFill>
                  <a:schemeClr val="tx1"/>
                </a:solidFill>
              </a:rPr>
              <a:t>Disponibilidad del </a:t>
            </a:r>
            <a:r>
              <a:rPr lang="es-MX" sz="1600" b="1" dirty="0">
                <a:solidFill>
                  <a:schemeClr val="tx1"/>
                </a:solidFill>
              </a:rPr>
              <a:t>GNL</a:t>
            </a:r>
            <a:r>
              <a:rPr lang="es-MX" sz="1600" dirty="0">
                <a:solidFill>
                  <a:schemeClr val="tx1"/>
                </a:solidFill>
              </a:rPr>
              <a:t> (Terminales)</a:t>
            </a:r>
          </a:p>
          <a:p>
            <a:pPr lvl="1" algn="just"/>
            <a:endParaRPr lang="es-MX" sz="1600" dirty="0">
              <a:solidFill>
                <a:schemeClr val="tx1"/>
              </a:solidFill>
            </a:endParaRPr>
          </a:p>
          <a:p>
            <a:pPr lvl="1" algn="just"/>
            <a:endParaRPr lang="es-MX" sz="1600" dirty="0">
              <a:solidFill>
                <a:schemeClr val="tx1"/>
              </a:solidFill>
            </a:endParaRPr>
          </a:p>
          <a:p>
            <a:pPr lvl="1" algn="just"/>
            <a:endParaRPr lang="es-MX" sz="1600" dirty="0">
              <a:solidFill>
                <a:schemeClr val="tx1"/>
              </a:solidFill>
            </a:endParaRPr>
          </a:p>
          <a:p>
            <a:pPr lvl="1" algn="just"/>
            <a:endParaRPr lang="es-MX" sz="1600" dirty="0">
              <a:solidFill>
                <a:schemeClr val="tx1"/>
              </a:solidFill>
            </a:endParaRPr>
          </a:p>
          <a:p>
            <a:pPr lvl="1" algn="just"/>
            <a:endParaRPr lang="es-MX" sz="1600" dirty="0">
              <a:solidFill>
                <a:schemeClr val="tx1"/>
              </a:solidFill>
            </a:endParaRPr>
          </a:p>
          <a:p>
            <a:pPr lvl="1" algn="just"/>
            <a:endParaRPr lang="es-MX" sz="1600" dirty="0">
              <a:solidFill>
                <a:schemeClr val="tx1"/>
              </a:solidFill>
            </a:endParaRPr>
          </a:p>
          <a:p>
            <a:pPr lvl="1" algn="just"/>
            <a:endParaRPr lang="es-MX" sz="1600" dirty="0">
              <a:solidFill>
                <a:schemeClr val="tx1"/>
              </a:solidFill>
            </a:endParaRPr>
          </a:p>
          <a:p>
            <a:pPr lvl="2" algn="just"/>
            <a:r>
              <a:rPr lang="es-MX" sz="1200" b="1" dirty="0">
                <a:solidFill>
                  <a:schemeClr val="tx1"/>
                </a:solidFill>
              </a:rPr>
              <a:t>Total  GNL período 12 meses  48.825.651 </a:t>
            </a:r>
            <a:r>
              <a:rPr lang="es-MX" sz="1200" b="1" dirty="0" err="1">
                <a:solidFill>
                  <a:schemeClr val="tx1"/>
                </a:solidFill>
              </a:rPr>
              <a:t>MMBtu</a:t>
            </a:r>
            <a:endParaRPr lang="es-MX" sz="1200" b="1" dirty="0">
              <a:solidFill>
                <a:schemeClr val="tx1"/>
              </a:solidFill>
            </a:endParaRPr>
          </a:p>
          <a:p>
            <a:pPr lvl="1" algn="just"/>
            <a:r>
              <a:rPr lang="es-MX" sz="1600" dirty="0">
                <a:solidFill>
                  <a:schemeClr val="tx1"/>
                </a:solidFill>
              </a:rPr>
              <a:t>Disponibilidad </a:t>
            </a:r>
            <a:r>
              <a:rPr lang="es-MX" sz="1600" b="1" dirty="0">
                <a:solidFill>
                  <a:schemeClr val="tx1"/>
                </a:solidFill>
              </a:rPr>
              <a:t>GN Argentino </a:t>
            </a:r>
            <a:r>
              <a:rPr lang="es-MX" sz="1600" dirty="0">
                <a:solidFill>
                  <a:schemeClr val="tx1"/>
                </a:solidFill>
              </a:rPr>
              <a:t>(Argentina)</a:t>
            </a:r>
            <a:endParaRPr lang="es-CL" sz="1600" dirty="0">
              <a:solidFill>
                <a:schemeClr val="tx1"/>
              </a:solidFill>
            </a:endParaRPr>
          </a:p>
        </p:txBody>
      </p:sp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8B2F8E28-FB4D-4C8F-99F4-0BB15DDCBDAF}"/>
              </a:ext>
            </a:extLst>
          </p:cNvPr>
          <p:cNvSpPr txBox="1">
            <a:spLocks/>
          </p:cNvSpPr>
          <p:nvPr/>
        </p:nvSpPr>
        <p:spPr>
          <a:xfrm>
            <a:off x="381449" y="1540167"/>
            <a:ext cx="4271233" cy="4255515"/>
          </a:xfrm>
          <a:prstGeom prst="rect">
            <a:avLst/>
          </a:prstGeom>
        </p:spPr>
        <p:txBody>
          <a:bodyPr/>
          <a:lstStyle>
            <a:lvl1pPr marL="261938" indent="-261938" algn="l" defTabSz="914400" rtl="0" eaLnBrk="1" latinLnBrk="0" hangingPunct="1">
              <a:lnSpc>
                <a:spcPct val="114000"/>
              </a:lnSpc>
              <a:spcBef>
                <a:spcPts val="1000"/>
              </a:spcBef>
              <a:buFontTx/>
              <a:buBlip>
                <a:blip r:embed="rId2"/>
              </a:buBlip>
              <a:defRPr sz="28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1pPr>
            <a:lvl2pPr marL="715963" indent="-350838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SzPct val="85000"/>
              <a:buFontTx/>
              <a:buBlip>
                <a:blip r:embed="rId3"/>
              </a:buBlip>
              <a:defRPr sz="24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2pPr>
            <a:lvl3pPr marL="990600" indent="-304800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SzPct val="60000"/>
              <a:buFont typeface="Wingdings" panose="05000000000000000000" pitchFamily="2" charset="2"/>
              <a:buChar char="q"/>
              <a:defRPr sz="20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3pPr>
            <a:lvl4pPr marL="1249363" indent="-258763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L" sz="2000" dirty="0">
                <a:solidFill>
                  <a:schemeClr val="tx1"/>
                </a:solidFill>
              </a:rPr>
              <a:t>Valores del Gas Natural Abril 2019.</a:t>
            </a:r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2233884F-8E52-44E2-B9BA-DF9A8A0E81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34884" y="2305056"/>
            <a:ext cx="5344739" cy="2361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uadroTexto 12">
            <a:extLst>
              <a:ext uri="{FF2B5EF4-FFF2-40B4-BE49-F238E27FC236}">
                <a16:creationId xmlns:a16="http://schemas.microsoft.com/office/drawing/2014/main" id="{16C57F16-82C1-4C0B-A6EC-347305F54A26}"/>
              </a:ext>
            </a:extLst>
          </p:cNvPr>
          <p:cNvSpPr txBox="1"/>
          <p:nvPr/>
        </p:nvSpPr>
        <p:spPr>
          <a:xfrm>
            <a:off x="418235" y="6358927"/>
            <a:ext cx="28359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b="1" dirty="0"/>
              <a:t>Fuente: </a:t>
            </a:r>
            <a:r>
              <a:rPr lang="es-CL" sz="1200" dirty="0"/>
              <a:t>Coordinador, Valgesta Energía</a:t>
            </a:r>
          </a:p>
        </p:txBody>
      </p:sp>
      <p:pic>
        <p:nvPicPr>
          <p:cNvPr id="11" name="Picture 6">
            <a:extLst>
              <a:ext uri="{FF2B5EF4-FFF2-40B4-BE49-F238E27FC236}">
                <a16:creationId xmlns:a16="http://schemas.microsoft.com/office/drawing/2014/main" id="{21DD1875-AE6E-4213-AC35-6DB030C3D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63846" y="5379627"/>
            <a:ext cx="5188884" cy="1270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7">
            <a:extLst>
              <a:ext uri="{FF2B5EF4-FFF2-40B4-BE49-F238E27FC236}">
                <a16:creationId xmlns:a16="http://schemas.microsoft.com/office/drawing/2014/main" id="{5DBE1E86-360A-4140-BC72-7BAE41C52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777" y="2043953"/>
            <a:ext cx="5616273" cy="321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15 Elipse">
            <a:extLst>
              <a:ext uri="{FF2B5EF4-FFF2-40B4-BE49-F238E27FC236}">
                <a16:creationId xmlns:a16="http://schemas.microsoft.com/office/drawing/2014/main" id="{CD2B9572-38B6-432C-B4FD-D87DF593C36B}"/>
              </a:ext>
            </a:extLst>
          </p:cNvPr>
          <p:cNvSpPr/>
          <p:nvPr/>
        </p:nvSpPr>
        <p:spPr>
          <a:xfrm>
            <a:off x="5713750" y="3732390"/>
            <a:ext cx="764499" cy="30230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>
                <a:solidFill>
                  <a:schemeClr val="tx1"/>
                </a:solidFill>
              </a:rPr>
              <a:t> 0%</a:t>
            </a:r>
            <a:endParaRPr lang="es-CL" sz="1400" b="1" dirty="0">
              <a:solidFill>
                <a:schemeClr val="tx1"/>
              </a:solidFill>
            </a:endParaRPr>
          </a:p>
        </p:txBody>
      </p:sp>
      <p:sp>
        <p:nvSpPr>
          <p:cNvPr id="14" name="16 Elipse">
            <a:extLst>
              <a:ext uri="{FF2B5EF4-FFF2-40B4-BE49-F238E27FC236}">
                <a16:creationId xmlns:a16="http://schemas.microsoft.com/office/drawing/2014/main" id="{A2E7B572-779A-4A9B-A021-49A98465F1C4}"/>
              </a:ext>
            </a:extLst>
          </p:cNvPr>
          <p:cNvSpPr/>
          <p:nvPr/>
        </p:nvSpPr>
        <p:spPr>
          <a:xfrm>
            <a:off x="443172" y="5707652"/>
            <a:ext cx="552138" cy="21985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400" b="1" dirty="0">
              <a:solidFill>
                <a:schemeClr val="tx1"/>
              </a:solidFill>
            </a:endParaRPr>
          </a:p>
        </p:txBody>
      </p:sp>
      <p:sp>
        <p:nvSpPr>
          <p:cNvPr id="15" name="17 CuadroTexto">
            <a:extLst>
              <a:ext uri="{FF2B5EF4-FFF2-40B4-BE49-F238E27FC236}">
                <a16:creationId xmlns:a16="http://schemas.microsoft.com/office/drawing/2014/main" id="{DA42EB52-2F19-4B14-9C53-9A08C96E29D2}"/>
              </a:ext>
            </a:extLst>
          </p:cNvPr>
          <p:cNvSpPr txBox="1"/>
          <p:nvPr/>
        </p:nvSpPr>
        <p:spPr>
          <a:xfrm>
            <a:off x="1037194" y="5676862"/>
            <a:ext cx="44223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b="1" dirty="0"/>
              <a:t>% de la Disponibilidad del GNL Total del  periodo de 12 Meses</a:t>
            </a:r>
            <a:endParaRPr lang="es-CL" sz="1200" b="1" dirty="0"/>
          </a:p>
        </p:txBody>
      </p:sp>
      <p:sp>
        <p:nvSpPr>
          <p:cNvPr id="16" name="18 Elipse">
            <a:extLst>
              <a:ext uri="{FF2B5EF4-FFF2-40B4-BE49-F238E27FC236}">
                <a16:creationId xmlns:a16="http://schemas.microsoft.com/office/drawing/2014/main" id="{240F65FF-9CD6-4B2D-BF6A-E0B0B7597E25}"/>
              </a:ext>
            </a:extLst>
          </p:cNvPr>
          <p:cNvSpPr/>
          <p:nvPr/>
        </p:nvSpPr>
        <p:spPr>
          <a:xfrm>
            <a:off x="5713750" y="2849367"/>
            <a:ext cx="764499" cy="30230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>
                <a:solidFill>
                  <a:schemeClr val="tx1"/>
                </a:solidFill>
              </a:rPr>
              <a:t> 27%</a:t>
            </a:r>
            <a:endParaRPr lang="es-CL" sz="1400" b="1" dirty="0">
              <a:solidFill>
                <a:schemeClr val="tx1"/>
              </a:solidFill>
            </a:endParaRPr>
          </a:p>
        </p:txBody>
      </p:sp>
      <p:sp>
        <p:nvSpPr>
          <p:cNvPr id="17" name="19 Elipse">
            <a:extLst>
              <a:ext uri="{FF2B5EF4-FFF2-40B4-BE49-F238E27FC236}">
                <a16:creationId xmlns:a16="http://schemas.microsoft.com/office/drawing/2014/main" id="{447A2BD6-5B63-4E0E-8232-AE10CD9418FF}"/>
              </a:ext>
            </a:extLst>
          </p:cNvPr>
          <p:cNvSpPr/>
          <p:nvPr/>
        </p:nvSpPr>
        <p:spPr>
          <a:xfrm>
            <a:off x="5713750" y="3126699"/>
            <a:ext cx="764499" cy="30230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>
                <a:solidFill>
                  <a:schemeClr val="tx1"/>
                </a:solidFill>
              </a:rPr>
              <a:t> 27%</a:t>
            </a:r>
            <a:endParaRPr lang="es-CL" sz="1400" b="1" dirty="0">
              <a:solidFill>
                <a:schemeClr val="tx1"/>
              </a:solidFill>
            </a:endParaRPr>
          </a:p>
        </p:txBody>
      </p:sp>
      <p:sp>
        <p:nvSpPr>
          <p:cNvPr id="18" name="20 Elipse">
            <a:extLst>
              <a:ext uri="{FF2B5EF4-FFF2-40B4-BE49-F238E27FC236}">
                <a16:creationId xmlns:a16="http://schemas.microsoft.com/office/drawing/2014/main" id="{694035AF-388C-4F38-8284-ADE0532B20B6}"/>
              </a:ext>
            </a:extLst>
          </p:cNvPr>
          <p:cNvSpPr/>
          <p:nvPr/>
        </p:nvSpPr>
        <p:spPr>
          <a:xfrm>
            <a:off x="5713750" y="3482788"/>
            <a:ext cx="764499" cy="30230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>
                <a:solidFill>
                  <a:schemeClr val="tx1"/>
                </a:solidFill>
              </a:rPr>
              <a:t> 17%</a:t>
            </a:r>
            <a:endParaRPr lang="es-CL" sz="1400" b="1" dirty="0">
              <a:solidFill>
                <a:schemeClr val="tx1"/>
              </a:solidFill>
            </a:endParaRPr>
          </a:p>
        </p:txBody>
      </p:sp>
      <p:sp>
        <p:nvSpPr>
          <p:cNvPr id="19" name="21 Elipse">
            <a:extLst>
              <a:ext uri="{FF2B5EF4-FFF2-40B4-BE49-F238E27FC236}">
                <a16:creationId xmlns:a16="http://schemas.microsoft.com/office/drawing/2014/main" id="{2C43ED35-D1EC-4E1F-B37B-6F6A2A3B571B}"/>
              </a:ext>
            </a:extLst>
          </p:cNvPr>
          <p:cNvSpPr/>
          <p:nvPr/>
        </p:nvSpPr>
        <p:spPr>
          <a:xfrm>
            <a:off x="5700303" y="4140285"/>
            <a:ext cx="764499" cy="30230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>
                <a:solidFill>
                  <a:schemeClr val="tx1"/>
                </a:solidFill>
              </a:rPr>
              <a:t>28%</a:t>
            </a:r>
            <a:endParaRPr lang="es-CL" sz="1400" b="1" dirty="0">
              <a:solidFill>
                <a:schemeClr val="tx1"/>
              </a:solidFill>
            </a:endParaRPr>
          </a:p>
        </p:txBody>
      </p:sp>
      <p:sp>
        <p:nvSpPr>
          <p:cNvPr id="20" name="Título 1">
            <a:extLst>
              <a:ext uri="{FF2B5EF4-FFF2-40B4-BE49-F238E27FC236}">
                <a16:creationId xmlns:a16="http://schemas.microsoft.com/office/drawing/2014/main" id="{415BB4ED-A34A-4DC6-933C-8ED032AD6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386398"/>
            <a:ext cx="8229600" cy="690562"/>
          </a:xfrm>
        </p:spPr>
        <p:txBody>
          <a:bodyPr>
            <a:normAutofit/>
          </a:bodyPr>
          <a:lstStyle/>
          <a:p>
            <a:pPr algn="ctr"/>
            <a:r>
              <a:rPr lang="es-ES" altLang="es-CL" sz="2800" b="1" dirty="0">
                <a:ea typeface="Noto Sans"/>
                <a:cs typeface="Noto Sans"/>
              </a:rPr>
              <a:t>El GN en la generación eléctrica</a:t>
            </a:r>
            <a:endParaRPr lang="es-CL" altLang="es-CL" sz="2800" b="1" dirty="0">
              <a:ea typeface="Noto Sans"/>
              <a:cs typeface="Noto Sans"/>
            </a:endParaRPr>
          </a:p>
        </p:txBody>
      </p:sp>
    </p:spTree>
    <p:extLst>
      <p:ext uri="{BB962C8B-B14F-4D97-AF65-F5344CB8AC3E}">
        <p14:creationId xmlns:p14="http://schemas.microsoft.com/office/powerpoint/2010/main" val="3877573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7FC6C571-63E2-430F-8BCF-777CAABA7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386398"/>
            <a:ext cx="8229600" cy="436562"/>
          </a:xfrm>
        </p:spPr>
        <p:txBody>
          <a:bodyPr>
            <a:normAutofit fontScale="90000"/>
          </a:bodyPr>
          <a:lstStyle/>
          <a:p>
            <a:pPr algn="ctr"/>
            <a:r>
              <a:rPr lang="es-CL" altLang="es-CL" sz="2800" b="1" dirty="0">
                <a:ea typeface="Noto Sans"/>
                <a:cs typeface="Noto Sans"/>
              </a:rPr>
              <a:t>Generación Bruta Eléctrica por Fuente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97CE91A-24AE-4E4C-80F9-A52FBD397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60541"/>
            <a:ext cx="12192000" cy="552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02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79E4930B-88F3-46BE-A442-9AFA52C6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241F1-C13E-9A45-BBA3-F7509E17B729}" type="slidenum">
              <a:rPr lang="es-ES" smtClean="0"/>
              <a:t>7</a:t>
            </a:fld>
            <a:endParaRPr lang="es-ES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E96743C-352E-4C59-A1E2-0951A8136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938" y="2889989"/>
            <a:ext cx="5082541" cy="367663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53DCE1C7-C9BD-420B-925F-5DB8852751D9}"/>
              </a:ext>
            </a:extLst>
          </p:cNvPr>
          <p:cNvSpPr txBox="1"/>
          <p:nvPr/>
        </p:nvSpPr>
        <p:spPr>
          <a:xfrm>
            <a:off x="6243913" y="1033123"/>
            <a:ext cx="36665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2800" b="1" dirty="0"/>
              <a:t>Rediseño de nuestros mercados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A1EB7E2-8F58-4CDB-BBFB-8113931571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8961" y="663410"/>
            <a:ext cx="3689976" cy="2570111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1A1FA60C-89A4-4B52-8B66-5BF73B3A48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3938" y="3968014"/>
            <a:ext cx="3144527" cy="2441713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628D74EB-4D6C-494E-9694-522EC86F26A2}"/>
              </a:ext>
            </a:extLst>
          </p:cNvPr>
          <p:cNvSpPr txBox="1">
            <a:spLocks/>
          </p:cNvSpPr>
          <p:nvPr/>
        </p:nvSpPr>
        <p:spPr>
          <a:xfrm>
            <a:off x="1896050" y="120302"/>
            <a:ext cx="8229600" cy="436562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altLang="es-CL" sz="2800" b="1" dirty="0">
                <a:ea typeface="Noto Sans"/>
                <a:cs typeface="Noto Sans"/>
              </a:rPr>
              <a:t>Hacia dónde vamos...</a:t>
            </a:r>
          </a:p>
        </p:txBody>
      </p:sp>
    </p:spTree>
    <p:extLst>
      <p:ext uri="{BB962C8B-B14F-4D97-AF65-F5344CB8AC3E}">
        <p14:creationId xmlns:p14="http://schemas.microsoft.com/office/powerpoint/2010/main" val="3854478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7FC6C571-63E2-430F-8BCF-777CAABA7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386398"/>
            <a:ext cx="8229600" cy="436562"/>
          </a:xfrm>
        </p:spPr>
        <p:txBody>
          <a:bodyPr>
            <a:normAutofit fontScale="90000"/>
          </a:bodyPr>
          <a:lstStyle/>
          <a:p>
            <a:pPr algn="ctr"/>
            <a:r>
              <a:rPr lang="es-CL" altLang="es-CL" sz="2800" b="1" dirty="0">
                <a:ea typeface="Noto Sans"/>
                <a:cs typeface="Noto Sans"/>
              </a:rPr>
              <a:t>Hacia dónde vamos...</a:t>
            </a:r>
          </a:p>
        </p:txBody>
      </p:sp>
      <p:pic>
        <p:nvPicPr>
          <p:cNvPr id="3" name="Imagen 3" descr="Imagen que contiene texto&#10;&#10;Descripción generada con confianza muy alta">
            <a:extLst>
              <a:ext uri="{FF2B5EF4-FFF2-40B4-BE49-F238E27FC236}">
                <a16:creationId xmlns:a16="http://schemas.microsoft.com/office/drawing/2014/main" id="{E9598D0A-8B18-4A7E-BD09-67AB52D256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115" y="1476785"/>
            <a:ext cx="10738151" cy="5271194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C388A1C2-E122-48E9-A3ED-A59D92753D64}"/>
              </a:ext>
            </a:extLst>
          </p:cNvPr>
          <p:cNvSpPr txBox="1"/>
          <p:nvPr/>
        </p:nvSpPr>
        <p:spPr>
          <a:xfrm>
            <a:off x="5075162" y="6308876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200" dirty="0"/>
              <a:t>Fuente: </a:t>
            </a:r>
            <a:r>
              <a:rPr lang="es-ES" sz="1200" dirty="0" err="1"/>
              <a:t>Valgesta</a:t>
            </a:r>
            <a:r>
              <a:rPr lang="es-ES" sz="1200" dirty="0"/>
              <a:t> Energía</a:t>
            </a:r>
            <a:endParaRPr lang="es-ES" sz="12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85628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7FC6C571-63E2-430F-8BCF-777CAABA7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386398"/>
            <a:ext cx="8858552" cy="436562"/>
          </a:xfrm>
        </p:spPr>
        <p:txBody>
          <a:bodyPr>
            <a:normAutofit fontScale="90000"/>
          </a:bodyPr>
          <a:lstStyle/>
          <a:p>
            <a:pPr algn="ctr"/>
            <a:r>
              <a:rPr lang="es-CL" altLang="es-CL" sz="2800" b="1" dirty="0">
                <a:ea typeface="Noto Sans"/>
                <a:cs typeface="Noto Sans"/>
              </a:rPr>
              <a:t>Hacia dónde vamos... Flexibilidad del Sistema Eléctrico</a:t>
            </a:r>
          </a:p>
        </p:txBody>
      </p:sp>
      <p:sp>
        <p:nvSpPr>
          <p:cNvPr id="5" name="Marcador de texto 9">
            <a:extLst>
              <a:ext uri="{FF2B5EF4-FFF2-40B4-BE49-F238E27FC236}">
                <a16:creationId xmlns:a16="http://schemas.microsoft.com/office/drawing/2014/main" id="{C16AFEDC-B5AB-4D8C-8D7B-9F98EE6D78DA}"/>
              </a:ext>
            </a:extLst>
          </p:cNvPr>
          <p:cNvSpPr>
            <a:spLocks noGrp="1"/>
          </p:cNvSpPr>
          <p:nvPr/>
        </p:nvSpPr>
        <p:spPr>
          <a:xfrm>
            <a:off x="98610" y="1470110"/>
            <a:ext cx="7415653" cy="1859250"/>
          </a:xfrm>
          <a:prstGeom prst="rect">
            <a:avLst/>
          </a:prstGeom>
        </p:spPr>
        <p:txBody>
          <a:bodyPr/>
          <a:lstStyle>
            <a:lvl1pPr marL="261938" indent="-261938" algn="l" defTabSz="914400" rtl="0" eaLnBrk="1" latinLnBrk="0" hangingPunct="1">
              <a:lnSpc>
                <a:spcPct val="114000"/>
              </a:lnSpc>
              <a:spcBef>
                <a:spcPts val="1000"/>
              </a:spcBef>
              <a:buFontTx/>
              <a:buBlip>
                <a:blip r:embed="rId2"/>
              </a:buBlip>
              <a:defRPr sz="28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1pPr>
            <a:lvl2pPr marL="715963" indent="-350838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SzPct val="85000"/>
              <a:buFontTx/>
              <a:buBlip>
                <a:blip r:embed="rId3"/>
              </a:buBlip>
              <a:defRPr sz="24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2pPr>
            <a:lvl3pPr marL="990600" indent="-304800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SzPct val="60000"/>
              <a:buFont typeface="Wingdings" panose="05000000000000000000" pitchFamily="2" charset="2"/>
              <a:buChar char="q"/>
              <a:defRPr sz="20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3pPr>
            <a:lvl4pPr marL="1249363" indent="-258763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38509E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50"/>
              </a:spcBef>
              <a:buNone/>
            </a:pPr>
            <a:r>
              <a:rPr lang="es-CL" sz="1800" b="1" dirty="0">
                <a:solidFill>
                  <a:srgbClr val="000000"/>
                </a:solidFill>
              </a:rPr>
              <a:t>“Capacidad del sistema para acomodar la variabilidad e incertidumbre en el balance entre demanda y generación manteniendo al mismo tiempo niveles adecuados de desempeño, sobre todo en términos de seguridad del sistema, en toda la escala de tiempo”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F1FCDA4-4962-4B91-BD6F-1F79822CDE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2420" y="1122616"/>
            <a:ext cx="3858271" cy="285719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673BB32-C73E-4F3F-A511-D8FA6CAF49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446" y="3949475"/>
            <a:ext cx="3814814" cy="289865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B09DE93B-BAF5-45B9-9418-5C5E01FACF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229812"/>
            <a:ext cx="7559040" cy="257556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D23AA78B-C3F9-4B4E-B718-3F6D07EFBC95}"/>
              </a:ext>
            </a:extLst>
          </p:cNvPr>
          <p:cNvSpPr txBox="1"/>
          <p:nvPr/>
        </p:nvSpPr>
        <p:spPr>
          <a:xfrm>
            <a:off x="5425924" y="6200019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200" dirty="0"/>
              <a:t>Fuente: </a:t>
            </a:r>
            <a:r>
              <a:rPr lang="es-ES" sz="1200" dirty="0" err="1"/>
              <a:t>Valgesta</a:t>
            </a:r>
            <a:r>
              <a:rPr lang="es-ES" sz="1200" dirty="0"/>
              <a:t> Energía</a:t>
            </a:r>
            <a:endParaRPr lang="es-ES" sz="12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202620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predetermin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Tema predetermin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predeterminado.thmx</Template>
  <TotalTime>2101</TotalTime>
  <Words>1996</Words>
  <Application>Microsoft Office PowerPoint</Application>
  <PresentationFormat>Panorámica</PresentationFormat>
  <Paragraphs>328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4</vt:i4>
      </vt:variant>
      <vt:variant>
        <vt:lpstr>Títulos de diapositiva</vt:lpstr>
      </vt:variant>
      <vt:variant>
        <vt:i4>12</vt:i4>
      </vt:variant>
    </vt:vector>
  </HeadingPairs>
  <TitlesOfParts>
    <vt:vector size="16" baseType="lpstr">
      <vt:lpstr>Tema predeterminado</vt:lpstr>
      <vt:lpstr>Office Theme</vt:lpstr>
      <vt:lpstr>1_Tema predeterminado</vt:lpstr>
      <vt:lpstr>Tema de Office</vt:lpstr>
      <vt:lpstr>INTEGRACION MERCADOS ELECTRICOS Y GAS NATURAL CASO DE CHILE ESCUELA IBEROAMERICANA DE REGULACIÓN ELECTRICA (EIRE)  Andrés Romero  Director de Desarrollo andres.romero@ing.puc.cl Septiembre de 2019 </vt:lpstr>
      <vt:lpstr>Mercado GN en Chile</vt:lpstr>
      <vt:lpstr>Gasoductos y Terminales de GNL</vt:lpstr>
      <vt:lpstr>El GN en la generación eléctrica</vt:lpstr>
      <vt:lpstr>El GN en la generación eléctrica</vt:lpstr>
      <vt:lpstr>Generación Bruta Eléctrica por Fuente</vt:lpstr>
      <vt:lpstr>Presentación de PowerPoint</vt:lpstr>
      <vt:lpstr>Hacia dónde vamos...</vt:lpstr>
      <vt:lpstr>Hacia dónde vamos... Flexibilidad del Sistema Eléctrico</vt:lpstr>
      <vt:lpstr>Presentación de PowerPoint</vt:lpstr>
      <vt:lpstr>Generación Eléctrica y Gas Natural... cómo evolucionará esta gráfica... mecanismos de mercado</vt:lpstr>
      <vt:lpstr>INTEGRACION MERCADOS ELECTRICOS Y GAS NATURAL CASO DE CHILE ESCUELA IBEROAMERICANA DE REGULACIÓN ELECTRICA (EIRE)  Andrés Romero  Director de Desarrollo andres.romero@ing.puc.cl Septiembre de 2019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ESCUELA IBEROAMERICANA DE REGULACIÓN ELECTRICA   Hugh Rudnick, David Watts</dc:title>
  <dc:creator>Hugh Rudnick</dc:creator>
  <cp:lastModifiedBy>Andres Romero</cp:lastModifiedBy>
  <cp:revision>126</cp:revision>
  <dcterms:created xsi:type="dcterms:W3CDTF">2013-02-06T16:10:24Z</dcterms:created>
  <dcterms:modified xsi:type="dcterms:W3CDTF">2019-09-27T14:20:59Z</dcterms:modified>
</cp:coreProperties>
</file>