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2" r:id="rId3"/>
  </p:sldMasterIdLst>
  <p:sldIdLst>
    <p:sldId id="311" r:id="rId4"/>
    <p:sldId id="259" r:id="rId5"/>
    <p:sldId id="280" r:id="rId6"/>
    <p:sldId id="279" r:id="rId7"/>
    <p:sldId id="315" r:id="rId8"/>
    <p:sldId id="271" r:id="rId9"/>
    <p:sldId id="272" r:id="rId10"/>
    <p:sldId id="319" r:id="rId11"/>
    <p:sldId id="322" r:id="rId12"/>
    <p:sldId id="288" r:id="rId13"/>
    <p:sldId id="320" r:id="rId14"/>
    <p:sldId id="312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7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5C4"/>
    <a:srgbClr val="002060"/>
    <a:srgbClr val="FFCC00"/>
    <a:srgbClr val="FF0000"/>
    <a:srgbClr val="4A6DAD"/>
    <a:srgbClr val="0082A2"/>
    <a:srgbClr val="4859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8"/>
      </p:cViewPr>
      <p:guideLst>
        <p:guide orient="horz" pos="935"/>
        <p:guide pos="7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7657975888150501E-2"/>
          <c:y val="0.16640623976339569"/>
          <c:w val="0.94515438682460484"/>
          <c:h val="0.740033665106196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Plan1!$A$2:$A$2</c:f>
              <c:strCache>
                <c:ptCount val="1"/>
                <c:pt idx="0">
                  <c:v>Consumo ACL</c:v>
                </c:pt>
              </c:strCache>
            </c:strRef>
          </c:cat>
          <c:val>
            <c:numRef>
              <c:f>Plan1!$B$2:$B$2</c:f>
              <c:numCache>
                <c:formatCode>#,##0</c:formatCode>
                <c:ptCount val="1"/>
                <c:pt idx="0">
                  <c:v>18917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Plan1!$A$2:$A$2</c:f>
              <c:strCache>
                <c:ptCount val="1"/>
                <c:pt idx="0">
                  <c:v>Consumo ACL</c:v>
                </c:pt>
              </c:strCache>
            </c:strRef>
          </c:cat>
          <c:val>
            <c:numRef>
              <c:f>Plan1!$C$2:$C$2</c:f>
              <c:numCache>
                <c:formatCode>#,##0</c:formatCode>
                <c:ptCount val="1"/>
                <c:pt idx="0">
                  <c:v>16901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5975496"/>
        <c:axId val="435975888"/>
      </c:barChart>
      <c:catAx>
        <c:axId val="435975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35975888"/>
        <c:crosses val="autoZero"/>
        <c:auto val="1"/>
        <c:lblAlgn val="ctr"/>
        <c:lblOffset val="100"/>
        <c:noMultiLvlLbl val="0"/>
      </c:catAx>
      <c:valAx>
        <c:axId val="435975888"/>
        <c:scaling>
          <c:orientation val="minMax"/>
          <c:min val="0"/>
        </c:scaling>
        <c:delete val="1"/>
        <c:axPos val="l"/>
        <c:numFmt formatCode="#,##0" sourceLinked="1"/>
        <c:majorTickMark val="none"/>
        <c:minorTickMark val="none"/>
        <c:tickLblPos val="nextTo"/>
        <c:crossAx val="435975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53513334208105"/>
          <c:y val="0.93328765174165529"/>
          <c:w val="0.60052029325619893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E42DA-AC9A-41EC-BE0B-7B2C6B51503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B238065-3B58-49CA-96DE-B26C5B706A6B}">
      <dgm:prSet phldrT="[Texto]"/>
      <dgm:spPr>
        <a:solidFill>
          <a:srgbClr val="5EC5C4"/>
        </a:solidFill>
        <a:ln>
          <a:solidFill>
            <a:srgbClr val="5EC5C4"/>
          </a:solidFill>
        </a:ln>
      </dgm:spPr>
      <dgm:t>
        <a:bodyPr/>
        <a:lstStyle/>
        <a:p>
          <a:pPr algn="l"/>
          <a:r>
            <a:rPr lang="pt-BR" dirty="0" smtClean="0">
              <a:latin typeface="Impact" panose="020B0806030902050204" pitchFamily="34" charset="0"/>
            </a:rPr>
            <a:t>01</a:t>
          </a:r>
          <a:endParaRPr lang="pt-BR" dirty="0">
            <a:latin typeface="Impact" panose="020B0806030902050204" pitchFamily="34" charset="0"/>
          </a:endParaRPr>
        </a:p>
      </dgm:t>
    </dgm:pt>
    <dgm:pt modelId="{17EC81F4-B7C2-40F8-A723-81DFC35C1338}" type="parTrans" cxnId="{799D673C-F1F5-4D1F-A860-C8C87983A924}">
      <dgm:prSet/>
      <dgm:spPr/>
      <dgm:t>
        <a:bodyPr/>
        <a:lstStyle/>
        <a:p>
          <a:endParaRPr lang="pt-BR"/>
        </a:p>
      </dgm:t>
    </dgm:pt>
    <dgm:pt modelId="{765DDB81-03AC-4FF4-BE61-F0EC961B5ECC}" type="sibTrans" cxnId="{799D673C-F1F5-4D1F-A860-C8C87983A924}">
      <dgm:prSet/>
      <dgm:spPr/>
      <dgm:t>
        <a:bodyPr/>
        <a:lstStyle/>
        <a:p>
          <a:endParaRPr lang="pt-BR"/>
        </a:p>
      </dgm:t>
    </dgm:pt>
    <dgm:pt modelId="{88E3A9C4-D149-49F7-BA1D-97326112208C}">
      <dgm:prSet phldrT="[Texto]"/>
      <dgm:spPr>
        <a:solidFill>
          <a:srgbClr val="FFCC00"/>
        </a:solidFill>
        <a:ln>
          <a:solidFill>
            <a:srgbClr val="0082A2"/>
          </a:solidFill>
        </a:ln>
      </dgm:spPr>
      <dgm:t>
        <a:bodyPr/>
        <a:lstStyle/>
        <a:p>
          <a:pPr algn="l"/>
          <a:r>
            <a:rPr lang="pt-BR" dirty="0" smtClean="0">
              <a:latin typeface="Impact" panose="020B0806030902050204" pitchFamily="34" charset="0"/>
            </a:rPr>
            <a:t>02</a:t>
          </a:r>
          <a:endParaRPr lang="pt-BR" dirty="0">
            <a:latin typeface="Impact" panose="020B0806030902050204" pitchFamily="34" charset="0"/>
          </a:endParaRPr>
        </a:p>
      </dgm:t>
    </dgm:pt>
    <dgm:pt modelId="{639F8EF1-5C86-446D-8817-B09AF53D6444}" type="parTrans" cxnId="{DBE4EB2A-8D9B-466A-A5F3-BF3979CF2DB1}">
      <dgm:prSet/>
      <dgm:spPr/>
      <dgm:t>
        <a:bodyPr/>
        <a:lstStyle/>
        <a:p>
          <a:endParaRPr lang="pt-BR"/>
        </a:p>
      </dgm:t>
    </dgm:pt>
    <dgm:pt modelId="{E40F7D58-AE01-48B8-8C6A-DC6E1319DA02}" type="sibTrans" cxnId="{DBE4EB2A-8D9B-466A-A5F3-BF3979CF2DB1}">
      <dgm:prSet/>
      <dgm:spPr/>
      <dgm:t>
        <a:bodyPr/>
        <a:lstStyle/>
        <a:p>
          <a:endParaRPr lang="pt-BR"/>
        </a:p>
      </dgm:t>
    </dgm:pt>
    <dgm:pt modelId="{3AEAA235-FAA1-4716-9962-A45228E3D267}">
      <dgm:prSet phldrT="[Texto]"/>
      <dgm:spPr>
        <a:solidFill>
          <a:srgbClr val="485975"/>
        </a:solidFill>
        <a:ln>
          <a:solidFill>
            <a:srgbClr val="0082A2"/>
          </a:solidFill>
        </a:ln>
      </dgm:spPr>
      <dgm:t>
        <a:bodyPr/>
        <a:lstStyle/>
        <a:p>
          <a:pPr algn="l"/>
          <a:r>
            <a:rPr lang="pt-BR" dirty="0" smtClean="0">
              <a:latin typeface="Impact" panose="020B0806030902050204" pitchFamily="34" charset="0"/>
            </a:rPr>
            <a:t>03</a:t>
          </a:r>
          <a:endParaRPr lang="pt-BR" dirty="0">
            <a:latin typeface="Impact" panose="020B0806030902050204" pitchFamily="34" charset="0"/>
          </a:endParaRPr>
        </a:p>
      </dgm:t>
    </dgm:pt>
    <dgm:pt modelId="{D5E4FD59-A9E5-4F00-955C-3036813FFFBA}" type="parTrans" cxnId="{56BE746E-DD17-42C1-BF5D-ECA67DDF56E0}">
      <dgm:prSet/>
      <dgm:spPr/>
      <dgm:t>
        <a:bodyPr/>
        <a:lstStyle/>
        <a:p>
          <a:endParaRPr lang="pt-BR"/>
        </a:p>
      </dgm:t>
    </dgm:pt>
    <dgm:pt modelId="{223AF6A4-556F-4820-8F62-3090E446F0D4}" type="sibTrans" cxnId="{56BE746E-DD17-42C1-BF5D-ECA67DDF56E0}">
      <dgm:prSet/>
      <dgm:spPr/>
      <dgm:t>
        <a:bodyPr/>
        <a:lstStyle/>
        <a:p>
          <a:endParaRPr lang="pt-BR"/>
        </a:p>
      </dgm:t>
    </dgm:pt>
    <dgm:pt modelId="{E2765345-4716-46E2-AEE4-F2C4087F44CC}" type="pres">
      <dgm:prSet presAssocID="{753E42DA-AC9A-41EC-BE0B-7B2C6B515039}" presName="Name0" presStyleCnt="0">
        <dgm:presLayoutVars>
          <dgm:dir/>
          <dgm:resizeHandles val="exact"/>
        </dgm:presLayoutVars>
      </dgm:prSet>
      <dgm:spPr/>
    </dgm:pt>
    <dgm:pt modelId="{852B7E1F-D2E5-4514-87AA-E871E24824EE}" type="pres">
      <dgm:prSet presAssocID="{BB238065-3B58-49CA-96DE-B26C5B706A6B}" presName="parTxOnly" presStyleLbl="node1" presStyleIdx="0" presStyleCnt="3" custScaleX="6692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A3E0FB4-F3B2-4E6D-B068-73B7620DBB0A}" type="pres">
      <dgm:prSet presAssocID="{765DDB81-03AC-4FF4-BE61-F0EC961B5ECC}" presName="parSpace" presStyleCnt="0"/>
      <dgm:spPr/>
    </dgm:pt>
    <dgm:pt modelId="{64C21F88-9192-4BF4-A4BC-D6DFC59B0D90}" type="pres">
      <dgm:prSet presAssocID="{88E3A9C4-D149-49F7-BA1D-97326112208C}" presName="parTxOnly" presStyleLbl="node1" presStyleIdx="1" presStyleCnt="3" custScaleX="788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59A8D2-D4CA-4155-B855-D099DE2EB6CB}" type="pres">
      <dgm:prSet presAssocID="{E40F7D58-AE01-48B8-8C6A-DC6E1319DA02}" presName="parSpace" presStyleCnt="0"/>
      <dgm:spPr/>
    </dgm:pt>
    <dgm:pt modelId="{B03A954E-B5BE-4F8C-B934-C253C5E872D8}" type="pres">
      <dgm:prSet presAssocID="{3AEAA235-FAA1-4716-9962-A45228E3D267}" presName="parTxOnly" presStyleLbl="node1" presStyleIdx="2" presStyleCnt="3" custScaleX="6230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99D673C-F1F5-4D1F-A860-C8C87983A924}" srcId="{753E42DA-AC9A-41EC-BE0B-7B2C6B515039}" destId="{BB238065-3B58-49CA-96DE-B26C5B706A6B}" srcOrd="0" destOrd="0" parTransId="{17EC81F4-B7C2-40F8-A723-81DFC35C1338}" sibTransId="{765DDB81-03AC-4FF4-BE61-F0EC961B5ECC}"/>
    <dgm:cxn modelId="{7867EC63-15AA-45AB-81FA-05636FDBD3AB}" type="presOf" srcId="{BB238065-3B58-49CA-96DE-B26C5B706A6B}" destId="{852B7E1F-D2E5-4514-87AA-E871E24824EE}" srcOrd="0" destOrd="0" presId="urn:microsoft.com/office/officeart/2005/8/layout/hChevron3"/>
    <dgm:cxn modelId="{DBE4EB2A-8D9B-466A-A5F3-BF3979CF2DB1}" srcId="{753E42DA-AC9A-41EC-BE0B-7B2C6B515039}" destId="{88E3A9C4-D149-49F7-BA1D-97326112208C}" srcOrd="1" destOrd="0" parTransId="{639F8EF1-5C86-446D-8817-B09AF53D6444}" sibTransId="{E40F7D58-AE01-48B8-8C6A-DC6E1319DA02}"/>
    <dgm:cxn modelId="{921BC429-7885-42F2-B768-20CD9120B95C}" type="presOf" srcId="{753E42DA-AC9A-41EC-BE0B-7B2C6B515039}" destId="{E2765345-4716-46E2-AEE4-F2C4087F44CC}" srcOrd="0" destOrd="0" presId="urn:microsoft.com/office/officeart/2005/8/layout/hChevron3"/>
    <dgm:cxn modelId="{56BE746E-DD17-42C1-BF5D-ECA67DDF56E0}" srcId="{753E42DA-AC9A-41EC-BE0B-7B2C6B515039}" destId="{3AEAA235-FAA1-4716-9962-A45228E3D267}" srcOrd="2" destOrd="0" parTransId="{D5E4FD59-A9E5-4F00-955C-3036813FFFBA}" sibTransId="{223AF6A4-556F-4820-8F62-3090E446F0D4}"/>
    <dgm:cxn modelId="{2D84E5BF-D04B-4FFB-BE15-C44CD383A035}" type="presOf" srcId="{3AEAA235-FAA1-4716-9962-A45228E3D267}" destId="{B03A954E-B5BE-4F8C-B934-C253C5E872D8}" srcOrd="0" destOrd="0" presId="urn:microsoft.com/office/officeart/2005/8/layout/hChevron3"/>
    <dgm:cxn modelId="{F75C412C-3FDD-4C41-9D29-68FE6F696D91}" type="presOf" srcId="{88E3A9C4-D149-49F7-BA1D-97326112208C}" destId="{64C21F88-9192-4BF4-A4BC-D6DFC59B0D90}" srcOrd="0" destOrd="0" presId="urn:microsoft.com/office/officeart/2005/8/layout/hChevron3"/>
    <dgm:cxn modelId="{E8F63857-B62E-47A5-B3D1-A09CBBF08D19}" type="presParOf" srcId="{E2765345-4716-46E2-AEE4-F2C4087F44CC}" destId="{852B7E1F-D2E5-4514-87AA-E871E24824EE}" srcOrd="0" destOrd="0" presId="urn:microsoft.com/office/officeart/2005/8/layout/hChevron3"/>
    <dgm:cxn modelId="{A9ECBF37-9105-4F2E-B738-69268AF896DD}" type="presParOf" srcId="{E2765345-4716-46E2-AEE4-F2C4087F44CC}" destId="{1A3E0FB4-F3B2-4E6D-B068-73B7620DBB0A}" srcOrd="1" destOrd="0" presId="urn:microsoft.com/office/officeart/2005/8/layout/hChevron3"/>
    <dgm:cxn modelId="{5162687A-5132-4CB1-9405-86CAC60326BE}" type="presParOf" srcId="{E2765345-4716-46E2-AEE4-F2C4087F44CC}" destId="{64C21F88-9192-4BF4-A4BC-D6DFC59B0D90}" srcOrd="2" destOrd="0" presId="urn:microsoft.com/office/officeart/2005/8/layout/hChevron3"/>
    <dgm:cxn modelId="{9928E0BD-FB19-4014-9618-E905E75587DD}" type="presParOf" srcId="{E2765345-4716-46E2-AEE4-F2C4087F44CC}" destId="{FB59A8D2-D4CA-4155-B855-D099DE2EB6CB}" srcOrd="3" destOrd="0" presId="urn:microsoft.com/office/officeart/2005/8/layout/hChevron3"/>
    <dgm:cxn modelId="{0B56E2C9-4CFD-4BE5-9919-1247B757C06D}" type="presParOf" srcId="{E2765345-4716-46E2-AEE4-F2C4087F44CC}" destId="{B03A954E-B5BE-4F8C-B934-C253C5E872D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B7E1F-D2E5-4514-87AA-E871E24824EE}">
      <dsp:nvSpPr>
        <dsp:cNvPr id="0" name=""/>
        <dsp:cNvSpPr/>
      </dsp:nvSpPr>
      <dsp:spPr>
        <a:xfrm>
          <a:off x="2038" y="0"/>
          <a:ext cx="4437571" cy="819016"/>
        </a:xfrm>
        <a:prstGeom prst="homePlate">
          <a:avLst/>
        </a:prstGeom>
        <a:solidFill>
          <a:srgbClr val="5EC5C4"/>
        </a:solidFill>
        <a:ln w="12700" cap="flat" cmpd="sng" algn="ctr">
          <a:solidFill>
            <a:srgbClr val="5EC5C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028" tIns="112014" rIns="56007" bIns="112014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>
              <a:latin typeface="Impact" panose="020B0806030902050204" pitchFamily="34" charset="0"/>
            </a:rPr>
            <a:t>01</a:t>
          </a:r>
          <a:endParaRPr lang="pt-BR" sz="4200" kern="1200" dirty="0">
            <a:latin typeface="Impact" panose="020B0806030902050204" pitchFamily="34" charset="0"/>
          </a:endParaRPr>
        </a:p>
      </dsp:txBody>
      <dsp:txXfrm>
        <a:off x="2038" y="0"/>
        <a:ext cx="4232817" cy="819016"/>
      </dsp:txXfrm>
    </dsp:sp>
    <dsp:sp modelId="{64C21F88-9192-4BF4-A4BC-D6DFC59B0D90}">
      <dsp:nvSpPr>
        <dsp:cNvPr id="0" name=""/>
        <dsp:cNvSpPr/>
      </dsp:nvSpPr>
      <dsp:spPr>
        <a:xfrm>
          <a:off x="3113458" y="0"/>
          <a:ext cx="5228422" cy="819016"/>
        </a:xfrm>
        <a:prstGeom prst="chevron">
          <a:avLst/>
        </a:prstGeom>
        <a:solidFill>
          <a:srgbClr val="FFCC00"/>
        </a:solidFill>
        <a:ln w="12700" cap="flat" cmpd="sng" algn="ctr">
          <a:solidFill>
            <a:srgbClr val="0082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021" tIns="112014" rIns="56007" bIns="112014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>
              <a:latin typeface="Impact" panose="020B0806030902050204" pitchFamily="34" charset="0"/>
            </a:rPr>
            <a:t>02</a:t>
          </a:r>
          <a:endParaRPr lang="pt-BR" sz="4200" kern="1200" dirty="0">
            <a:latin typeface="Impact" panose="020B0806030902050204" pitchFamily="34" charset="0"/>
          </a:endParaRPr>
        </a:p>
      </dsp:txBody>
      <dsp:txXfrm>
        <a:off x="3522966" y="0"/>
        <a:ext cx="4409406" cy="819016"/>
      </dsp:txXfrm>
    </dsp:sp>
    <dsp:sp modelId="{B03A954E-B5BE-4F8C-B934-C253C5E872D8}">
      <dsp:nvSpPr>
        <dsp:cNvPr id="0" name=""/>
        <dsp:cNvSpPr/>
      </dsp:nvSpPr>
      <dsp:spPr>
        <a:xfrm>
          <a:off x="7015728" y="0"/>
          <a:ext cx="4131495" cy="819016"/>
        </a:xfrm>
        <a:prstGeom prst="chevron">
          <a:avLst/>
        </a:prstGeom>
        <a:solidFill>
          <a:srgbClr val="485975"/>
        </a:solidFill>
        <a:ln w="12700" cap="flat" cmpd="sng" algn="ctr">
          <a:solidFill>
            <a:srgbClr val="0082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021" tIns="112014" rIns="56007" bIns="112014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>
              <a:latin typeface="Impact" panose="020B0806030902050204" pitchFamily="34" charset="0"/>
            </a:rPr>
            <a:t>03</a:t>
          </a:r>
          <a:endParaRPr lang="pt-BR" sz="4200" kern="1200" dirty="0">
            <a:latin typeface="Impact" panose="020B0806030902050204" pitchFamily="34" charset="0"/>
          </a:endParaRPr>
        </a:p>
      </dsp:txBody>
      <dsp:txXfrm>
        <a:off x="7425236" y="0"/>
        <a:ext cx="3312479" cy="819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8CE9-6786-4153-86D7-3A7B5BD316BB}" type="datetimeFigureOut">
              <a:rPr lang="pt-BR" smtClean="0"/>
              <a:t>24/06/2020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D3144-B7D4-4D55-80DF-F17A94AB7E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39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="" xmlns:a16="http://schemas.microsoft.com/office/drawing/2014/main" id="{CE0E8C76-FF0C-4900-A2B4-7306C75450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11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="" xmlns:a16="http://schemas.microsoft.com/office/drawing/2014/main" id="{CE0E8C76-FF0C-4900-A2B4-7306C75450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670651" y="1589"/>
            <a:ext cx="2247103" cy="1197159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33" name="Freeform 13"/>
          <p:cNvSpPr>
            <a:spLocks/>
          </p:cNvSpPr>
          <p:nvPr userDrawn="1"/>
        </p:nvSpPr>
        <p:spPr bwMode="auto">
          <a:xfrm>
            <a:off x="0" y="0"/>
            <a:ext cx="5508903" cy="5880100"/>
          </a:xfrm>
          <a:custGeom>
            <a:avLst/>
            <a:gdLst>
              <a:gd name="T0" fmla="*/ 3242 w 3471"/>
              <a:gd name="T1" fmla="*/ 560 h 3705"/>
              <a:gd name="T2" fmla="*/ 3245 w 3471"/>
              <a:gd name="T3" fmla="*/ 563 h 3705"/>
              <a:gd name="T4" fmla="*/ 3396 w 3471"/>
              <a:gd name="T5" fmla="*/ 891 h 3705"/>
              <a:gd name="T6" fmla="*/ 3161 w 3471"/>
              <a:gd name="T7" fmla="*/ 1788 h 3705"/>
              <a:gd name="T8" fmla="*/ 1169 w 3471"/>
              <a:gd name="T9" fmla="*/ 3623 h 3705"/>
              <a:gd name="T10" fmla="*/ 832 w 3471"/>
              <a:gd name="T11" fmla="*/ 3671 h 3705"/>
              <a:gd name="T12" fmla="*/ 830 w 3471"/>
              <a:gd name="T13" fmla="*/ 3671 h 3705"/>
              <a:gd name="T14" fmla="*/ 66 w 3471"/>
              <a:gd name="T15" fmla="*/ 3315 h 3705"/>
              <a:gd name="T16" fmla="*/ 0 w 3471"/>
              <a:gd name="T17" fmla="*/ 3247 h 3705"/>
              <a:gd name="T18" fmla="*/ 0 w 3471"/>
              <a:gd name="T19" fmla="*/ 3297 h 3705"/>
              <a:gd name="T20" fmla="*/ 42 w 3471"/>
              <a:gd name="T21" fmla="*/ 3340 h 3705"/>
              <a:gd name="T22" fmla="*/ 830 w 3471"/>
              <a:gd name="T23" fmla="*/ 3705 h 3705"/>
              <a:gd name="T24" fmla="*/ 832 w 3471"/>
              <a:gd name="T25" fmla="*/ 3705 h 3705"/>
              <a:gd name="T26" fmla="*/ 1178 w 3471"/>
              <a:gd name="T27" fmla="*/ 3656 h 3705"/>
              <a:gd name="T28" fmla="*/ 3189 w 3471"/>
              <a:gd name="T29" fmla="*/ 1807 h 3705"/>
              <a:gd name="T30" fmla="*/ 3429 w 3471"/>
              <a:gd name="T31" fmla="*/ 884 h 3705"/>
              <a:gd name="T32" fmla="*/ 3270 w 3471"/>
              <a:gd name="T33" fmla="*/ 540 h 3705"/>
              <a:gd name="T34" fmla="*/ 3269 w 3471"/>
              <a:gd name="T35" fmla="*/ 540 h 3705"/>
              <a:gd name="T36" fmla="*/ 2648 w 3471"/>
              <a:gd name="T37" fmla="*/ 0 h 3705"/>
              <a:gd name="T38" fmla="*/ 2580 w 3471"/>
              <a:gd name="T39" fmla="*/ 0 h 3705"/>
              <a:gd name="T40" fmla="*/ 3242 w 3471"/>
              <a:gd name="T41" fmla="*/ 560 h 3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71" h="3705">
                <a:moveTo>
                  <a:pt x="3242" y="560"/>
                </a:moveTo>
                <a:cubicBezTo>
                  <a:pt x="3245" y="563"/>
                  <a:pt x="3245" y="563"/>
                  <a:pt x="3245" y="563"/>
                </a:cubicBezTo>
                <a:cubicBezTo>
                  <a:pt x="3246" y="564"/>
                  <a:pt x="3353" y="684"/>
                  <a:pt x="3396" y="891"/>
                </a:cubicBezTo>
                <a:cubicBezTo>
                  <a:pt x="3436" y="1084"/>
                  <a:pt x="3428" y="1397"/>
                  <a:pt x="3161" y="1788"/>
                </a:cubicBezTo>
                <a:cubicBezTo>
                  <a:pt x="2669" y="2509"/>
                  <a:pt x="1925" y="3412"/>
                  <a:pt x="1169" y="3623"/>
                </a:cubicBezTo>
                <a:cubicBezTo>
                  <a:pt x="1055" y="3655"/>
                  <a:pt x="942" y="3671"/>
                  <a:pt x="832" y="3671"/>
                </a:cubicBezTo>
                <a:cubicBezTo>
                  <a:pt x="830" y="3671"/>
                  <a:pt x="830" y="3671"/>
                  <a:pt x="830" y="3671"/>
                </a:cubicBezTo>
                <a:cubicBezTo>
                  <a:pt x="568" y="3671"/>
                  <a:pt x="304" y="3548"/>
                  <a:pt x="66" y="3315"/>
                </a:cubicBezTo>
                <a:cubicBezTo>
                  <a:pt x="44" y="3293"/>
                  <a:pt x="22" y="3271"/>
                  <a:pt x="0" y="3247"/>
                </a:cubicBezTo>
                <a:cubicBezTo>
                  <a:pt x="0" y="3297"/>
                  <a:pt x="0" y="3297"/>
                  <a:pt x="0" y="3297"/>
                </a:cubicBezTo>
                <a:cubicBezTo>
                  <a:pt x="14" y="3311"/>
                  <a:pt x="28" y="3326"/>
                  <a:pt x="42" y="3340"/>
                </a:cubicBezTo>
                <a:cubicBezTo>
                  <a:pt x="286" y="3578"/>
                  <a:pt x="559" y="3705"/>
                  <a:pt x="830" y="3705"/>
                </a:cubicBezTo>
                <a:cubicBezTo>
                  <a:pt x="832" y="3705"/>
                  <a:pt x="832" y="3705"/>
                  <a:pt x="832" y="3705"/>
                </a:cubicBezTo>
                <a:cubicBezTo>
                  <a:pt x="945" y="3705"/>
                  <a:pt x="1061" y="3688"/>
                  <a:pt x="1178" y="3656"/>
                </a:cubicBezTo>
                <a:cubicBezTo>
                  <a:pt x="1944" y="3442"/>
                  <a:pt x="2694" y="2533"/>
                  <a:pt x="3189" y="1807"/>
                </a:cubicBezTo>
                <a:cubicBezTo>
                  <a:pt x="3463" y="1406"/>
                  <a:pt x="3471" y="1084"/>
                  <a:pt x="3429" y="884"/>
                </a:cubicBezTo>
                <a:cubicBezTo>
                  <a:pt x="3384" y="667"/>
                  <a:pt x="3271" y="542"/>
                  <a:pt x="3270" y="540"/>
                </a:cubicBezTo>
                <a:cubicBezTo>
                  <a:pt x="3269" y="540"/>
                  <a:pt x="3269" y="540"/>
                  <a:pt x="3269" y="540"/>
                </a:cubicBezTo>
                <a:cubicBezTo>
                  <a:pt x="3116" y="334"/>
                  <a:pt x="2908" y="153"/>
                  <a:pt x="2648" y="0"/>
                </a:cubicBezTo>
                <a:cubicBezTo>
                  <a:pt x="2580" y="0"/>
                  <a:pt x="2580" y="0"/>
                  <a:pt x="2580" y="0"/>
                </a:cubicBezTo>
                <a:cubicBezTo>
                  <a:pt x="2859" y="156"/>
                  <a:pt x="3082" y="345"/>
                  <a:pt x="3242" y="560"/>
                </a:cubicBezTo>
                <a:close/>
              </a:path>
            </a:pathLst>
          </a:custGeom>
          <a:gradFill>
            <a:gsLst>
              <a:gs pos="96000">
                <a:srgbClr val="61277F"/>
              </a:gs>
              <a:gs pos="0">
                <a:srgbClr val="8F206E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653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01754857-FC2B-4F10-A8EF-E40752CE2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568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01754857-FC2B-4F10-A8EF-E40752CE2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4"/>
            <a:ext cx="12192000" cy="6854251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213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01754857-FC2B-4F10-A8EF-E40752CE2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18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670651" y="1589"/>
            <a:ext cx="2247103" cy="1197159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19" name="Freeform 13"/>
          <p:cNvSpPr>
            <a:spLocks/>
          </p:cNvSpPr>
          <p:nvPr userDrawn="1"/>
        </p:nvSpPr>
        <p:spPr bwMode="auto">
          <a:xfrm>
            <a:off x="0" y="0"/>
            <a:ext cx="5508903" cy="5880100"/>
          </a:xfrm>
          <a:custGeom>
            <a:avLst/>
            <a:gdLst>
              <a:gd name="T0" fmla="*/ 3242 w 3471"/>
              <a:gd name="T1" fmla="*/ 560 h 3705"/>
              <a:gd name="T2" fmla="*/ 3245 w 3471"/>
              <a:gd name="T3" fmla="*/ 563 h 3705"/>
              <a:gd name="T4" fmla="*/ 3396 w 3471"/>
              <a:gd name="T5" fmla="*/ 891 h 3705"/>
              <a:gd name="T6" fmla="*/ 3161 w 3471"/>
              <a:gd name="T7" fmla="*/ 1788 h 3705"/>
              <a:gd name="T8" fmla="*/ 1169 w 3471"/>
              <a:gd name="T9" fmla="*/ 3623 h 3705"/>
              <a:gd name="T10" fmla="*/ 832 w 3471"/>
              <a:gd name="T11" fmla="*/ 3671 h 3705"/>
              <a:gd name="T12" fmla="*/ 830 w 3471"/>
              <a:gd name="T13" fmla="*/ 3671 h 3705"/>
              <a:gd name="T14" fmla="*/ 66 w 3471"/>
              <a:gd name="T15" fmla="*/ 3315 h 3705"/>
              <a:gd name="T16" fmla="*/ 0 w 3471"/>
              <a:gd name="T17" fmla="*/ 3247 h 3705"/>
              <a:gd name="T18" fmla="*/ 0 w 3471"/>
              <a:gd name="T19" fmla="*/ 3297 h 3705"/>
              <a:gd name="T20" fmla="*/ 42 w 3471"/>
              <a:gd name="T21" fmla="*/ 3340 h 3705"/>
              <a:gd name="T22" fmla="*/ 830 w 3471"/>
              <a:gd name="T23" fmla="*/ 3705 h 3705"/>
              <a:gd name="T24" fmla="*/ 832 w 3471"/>
              <a:gd name="T25" fmla="*/ 3705 h 3705"/>
              <a:gd name="T26" fmla="*/ 1178 w 3471"/>
              <a:gd name="T27" fmla="*/ 3656 h 3705"/>
              <a:gd name="T28" fmla="*/ 3189 w 3471"/>
              <a:gd name="T29" fmla="*/ 1807 h 3705"/>
              <a:gd name="T30" fmla="*/ 3429 w 3471"/>
              <a:gd name="T31" fmla="*/ 884 h 3705"/>
              <a:gd name="T32" fmla="*/ 3270 w 3471"/>
              <a:gd name="T33" fmla="*/ 540 h 3705"/>
              <a:gd name="T34" fmla="*/ 3269 w 3471"/>
              <a:gd name="T35" fmla="*/ 540 h 3705"/>
              <a:gd name="T36" fmla="*/ 2648 w 3471"/>
              <a:gd name="T37" fmla="*/ 0 h 3705"/>
              <a:gd name="T38" fmla="*/ 2580 w 3471"/>
              <a:gd name="T39" fmla="*/ 0 h 3705"/>
              <a:gd name="T40" fmla="*/ 3242 w 3471"/>
              <a:gd name="T41" fmla="*/ 560 h 3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71" h="3705">
                <a:moveTo>
                  <a:pt x="3242" y="560"/>
                </a:moveTo>
                <a:cubicBezTo>
                  <a:pt x="3245" y="563"/>
                  <a:pt x="3245" y="563"/>
                  <a:pt x="3245" y="563"/>
                </a:cubicBezTo>
                <a:cubicBezTo>
                  <a:pt x="3246" y="564"/>
                  <a:pt x="3353" y="684"/>
                  <a:pt x="3396" y="891"/>
                </a:cubicBezTo>
                <a:cubicBezTo>
                  <a:pt x="3436" y="1084"/>
                  <a:pt x="3428" y="1397"/>
                  <a:pt x="3161" y="1788"/>
                </a:cubicBezTo>
                <a:cubicBezTo>
                  <a:pt x="2669" y="2509"/>
                  <a:pt x="1925" y="3412"/>
                  <a:pt x="1169" y="3623"/>
                </a:cubicBezTo>
                <a:cubicBezTo>
                  <a:pt x="1055" y="3655"/>
                  <a:pt x="942" y="3671"/>
                  <a:pt x="832" y="3671"/>
                </a:cubicBezTo>
                <a:cubicBezTo>
                  <a:pt x="830" y="3671"/>
                  <a:pt x="830" y="3671"/>
                  <a:pt x="830" y="3671"/>
                </a:cubicBezTo>
                <a:cubicBezTo>
                  <a:pt x="568" y="3671"/>
                  <a:pt x="304" y="3548"/>
                  <a:pt x="66" y="3315"/>
                </a:cubicBezTo>
                <a:cubicBezTo>
                  <a:pt x="44" y="3293"/>
                  <a:pt x="22" y="3271"/>
                  <a:pt x="0" y="3247"/>
                </a:cubicBezTo>
                <a:cubicBezTo>
                  <a:pt x="0" y="3297"/>
                  <a:pt x="0" y="3297"/>
                  <a:pt x="0" y="3297"/>
                </a:cubicBezTo>
                <a:cubicBezTo>
                  <a:pt x="14" y="3311"/>
                  <a:pt x="28" y="3326"/>
                  <a:pt x="42" y="3340"/>
                </a:cubicBezTo>
                <a:cubicBezTo>
                  <a:pt x="286" y="3578"/>
                  <a:pt x="559" y="3705"/>
                  <a:pt x="830" y="3705"/>
                </a:cubicBezTo>
                <a:cubicBezTo>
                  <a:pt x="832" y="3705"/>
                  <a:pt x="832" y="3705"/>
                  <a:pt x="832" y="3705"/>
                </a:cubicBezTo>
                <a:cubicBezTo>
                  <a:pt x="945" y="3705"/>
                  <a:pt x="1061" y="3688"/>
                  <a:pt x="1178" y="3656"/>
                </a:cubicBezTo>
                <a:cubicBezTo>
                  <a:pt x="1944" y="3442"/>
                  <a:pt x="2694" y="2533"/>
                  <a:pt x="3189" y="1807"/>
                </a:cubicBezTo>
                <a:cubicBezTo>
                  <a:pt x="3463" y="1406"/>
                  <a:pt x="3471" y="1084"/>
                  <a:pt x="3429" y="884"/>
                </a:cubicBezTo>
                <a:cubicBezTo>
                  <a:pt x="3384" y="667"/>
                  <a:pt x="3271" y="542"/>
                  <a:pt x="3270" y="540"/>
                </a:cubicBezTo>
                <a:cubicBezTo>
                  <a:pt x="3269" y="540"/>
                  <a:pt x="3269" y="540"/>
                  <a:pt x="3269" y="540"/>
                </a:cubicBezTo>
                <a:cubicBezTo>
                  <a:pt x="3116" y="334"/>
                  <a:pt x="2908" y="153"/>
                  <a:pt x="2648" y="0"/>
                </a:cubicBezTo>
                <a:cubicBezTo>
                  <a:pt x="2580" y="0"/>
                  <a:pt x="2580" y="0"/>
                  <a:pt x="2580" y="0"/>
                </a:cubicBezTo>
                <a:cubicBezTo>
                  <a:pt x="2859" y="156"/>
                  <a:pt x="3082" y="345"/>
                  <a:pt x="3242" y="560"/>
                </a:cubicBezTo>
                <a:close/>
              </a:path>
            </a:pathLst>
          </a:custGeom>
          <a:gradFill>
            <a:gsLst>
              <a:gs pos="96000">
                <a:srgbClr val="61277F"/>
              </a:gs>
              <a:gs pos="0">
                <a:srgbClr val="8F206E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253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6CBF7402-0C51-4DB0-9736-046B982E57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4656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6CBF7402-0C51-4DB0-9736-046B982E57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4"/>
            <a:ext cx="12192000" cy="6854251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585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6CBF7402-0C51-4DB0-9736-046B982E57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32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670651" y="1589"/>
            <a:ext cx="2247103" cy="1197159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33" name="Freeform 13"/>
          <p:cNvSpPr>
            <a:spLocks/>
          </p:cNvSpPr>
          <p:nvPr userDrawn="1"/>
        </p:nvSpPr>
        <p:spPr bwMode="auto">
          <a:xfrm>
            <a:off x="0" y="0"/>
            <a:ext cx="5508903" cy="5880100"/>
          </a:xfrm>
          <a:custGeom>
            <a:avLst/>
            <a:gdLst>
              <a:gd name="T0" fmla="*/ 3242 w 3471"/>
              <a:gd name="T1" fmla="*/ 560 h 3705"/>
              <a:gd name="T2" fmla="*/ 3245 w 3471"/>
              <a:gd name="T3" fmla="*/ 563 h 3705"/>
              <a:gd name="T4" fmla="*/ 3396 w 3471"/>
              <a:gd name="T5" fmla="*/ 891 h 3705"/>
              <a:gd name="T6" fmla="*/ 3161 w 3471"/>
              <a:gd name="T7" fmla="*/ 1788 h 3705"/>
              <a:gd name="T8" fmla="*/ 1169 w 3471"/>
              <a:gd name="T9" fmla="*/ 3623 h 3705"/>
              <a:gd name="T10" fmla="*/ 832 w 3471"/>
              <a:gd name="T11" fmla="*/ 3671 h 3705"/>
              <a:gd name="T12" fmla="*/ 830 w 3471"/>
              <a:gd name="T13" fmla="*/ 3671 h 3705"/>
              <a:gd name="T14" fmla="*/ 66 w 3471"/>
              <a:gd name="T15" fmla="*/ 3315 h 3705"/>
              <a:gd name="T16" fmla="*/ 0 w 3471"/>
              <a:gd name="T17" fmla="*/ 3247 h 3705"/>
              <a:gd name="T18" fmla="*/ 0 w 3471"/>
              <a:gd name="T19" fmla="*/ 3297 h 3705"/>
              <a:gd name="T20" fmla="*/ 42 w 3471"/>
              <a:gd name="T21" fmla="*/ 3340 h 3705"/>
              <a:gd name="T22" fmla="*/ 830 w 3471"/>
              <a:gd name="T23" fmla="*/ 3705 h 3705"/>
              <a:gd name="T24" fmla="*/ 832 w 3471"/>
              <a:gd name="T25" fmla="*/ 3705 h 3705"/>
              <a:gd name="T26" fmla="*/ 1178 w 3471"/>
              <a:gd name="T27" fmla="*/ 3656 h 3705"/>
              <a:gd name="T28" fmla="*/ 3189 w 3471"/>
              <a:gd name="T29" fmla="*/ 1807 h 3705"/>
              <a:gd name="T30" fmla="*/ 3429 w 3471"/>
              <a:gd name="T31" fmla="*/ 884 h 3705"/>
              <a:gd name="T32" fmla="*/ 3270 w 3471"/>
              <a:gd name="T33" fmla="*/ 540 h 3705"/>
              <a:gd name="T34" fmla="*/ 3269 w 3471"/>
              <a:gd name="T35" fmla="*/ 540 h 3705"/>
              <a:gd name="T36" fmla="*/ 2648 w 3471"/>
              <a:gd name="T37" fmla="*/ 0 h 3705"/>
              <a:gd name="T38" fmla="*/ 2580 w 3471"/>
              <a:gd name="T39" fmla="*/ 0 h 3705"/>
              <a:gd name="T40" fmla="*/ 3242 w 3471"/>
              <a:gd name="T41" fmla="*/ 560 h 3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71" h="3705">
                <a:moveTo>
                  <a:pt x="3242" y="560"/>
                </a:moveTo>
                <a:cubicBezTo>
                  <a:pt x="3245" y="563"/>
                  <a:pt x="3245" y="563"/>
                  <a:pt x="3245" y="563"/>
                </a:cubicBezTo>
                <a:cubicBezTo>
                  <a:pt x="3246" y="564"/>
                  <a:pt x="3353" y="684"/>
                  <a:pt x="3396" y="891"/>
                </a:cubicBezTo>
                <a:cubicBezTo>
                  <a:pt x="3436" y="1084"/>
                  <a:pt x="3428" y="1397"/>
                  <a:pt x="3161" y="1788"/>
                </a:cubicBezTo>
                <a:cubicBezTo>
                  <a:pt x="2669" y="2509"/>
                  <a:pt x="1925" y="3412"/>
                  <a:pt x="1169" y="3623"/>
                </a:cubicBezTo>
                <a:cubicBezTo>
                  <a:pt x="1055" y="3655"/>
                  <a:pt x="942" y="3671"/>
                  <a:pt x="832" y="3671"/>
                </a:cubicBezTo>
                <a:cubicBezTo>
                  <a:pt x="830" y="3671"/>
                  <a:pt x="830" y="3671"/>
                  <a:pt x="830" y="3671"/>
                </a:cubicBezTo>
                <a:cubicBezTo>
                  <a:pt x="568" y="3671"/>
                  <a:pt x="304" y="3548"/>
                  <a:pt x="66" y="3315"/>
                </a:cubicBezTo>
                <a:cubicBezTo>
                  <a:pt x="44" y="3293"/>
                  <a:pt x="22" y="3271"/>
                  <a:pt x="0" y="3247"/>
                </a:cubicBezTo>
                <a:cubicBezTo>
                  <a:pt x="0" y="3297"/>
                  <a:pt x="0" y="3297"/>
                  <a:pt x="0" y="3297"/>
                </a:cubicBezTo>
                <a:cubicBezTo>
                  <a:pt x="14" y="3311"/>
                  <a:pt x="28" y="3326"/>
                  <a:pt x="42" y="3340"/>
                </a:cubicBezTo>
                <a:cubicBezTo>
                  <a:pt x="286" y="3578"/>
                  <a:pt x="559" y="3705"/>
                  <a:pt x="830" y="3705"/>
                </a:cubicBezTo>
                <a:cubicBezTo>
                  <a:pt x="832" y="3705"/>
                  <a:pt x="832" y="3705"/>
                  <a:pt x="832" y="3705"/>
                </a:cubicBezTo>
                <a:cubicBezTo>
                  <a:pt x="945" y="3705"/>
                  <a:pt x="1061" y="3688"/>
                  <a:pt x="1178" y="3656"/>
                </a:cubicBezTo>
                <a:cubicBezTo>
                  <a:pt x="1944" y="3442"/>
                  <a:pt x="2694" y="2533"/>
                  <a:pt x="3189" y="1807"/>
                </a:cubicBezTo>
                <a:cubicBezTo>
                  <a:pt x="3463" y="1406"/>
                  <a:pt x="3471" y="1084"/>
                  <a:pt x="3429" y="884"/>
                </a:cubicBezTo>
                <a:cubicBezTo>
                  <a:pt x="3384" y="667"/>
                  <a:pt x="3271" y="542"/>
                  <a:pt x="3270" y="540"/>
                </a:cubicBezTo>
                <a:cubicBezTo>
                  <a:pt x="3269" y="540"/>
                  <a:pt x="3269" y="540"/>
                  <a:pt x="3269" y="540"/>
                </a:cubicBezTo>
                <a:cubicBezTo>
                  <a:pt x="3116" y="334"/>
                  <a:pt x="2908" y="153"/>
                  <a:pt x="2648" y="0"/>
                </a:cubicBezTo>
                <a:cubicBezTo>
                  <a:pt x="2580" y="0"/>
                  <a:pt x="2580" y="0"/>
                  <a:pt x="2580" y="0"/>
                </a:cubicBezTo>
                <a:cubicBezTo>
                  <a:pt x="2859" y="156"/>
                  <a:pt x="3082" y="345"/>
                  <a:pt x="3242" y="560"/>
                </a:cubicBezTo>
                <a:close/>
              </a:path>
            </a:pathLst>
          </a:custGeom>
          <a:gradFill>
            <a:gsLst>
              <a:gs pos="96000">
                <a:srgbClr val="61277F"/>
              </a:gs>
              <a:gs pos="0">
                <a:srgbClr val="8F206E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61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9E6EFCDC-6CAE-41B0-9078-7726C308C6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344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9E6EFCDC-6CAE-41B0-9078-7726C308C6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55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/>
          <p:nvPr userDrawn="1"/>
        </p:nvSpPr>
        <p:spPr>
          <a:xfrm>
            <a:off x="0" y="1"/>
            <a:ext cx="12191999" cy="6858000"/>
          </a:xfrm>
          <a:prstGeom prst="rect">
            <a:avLst/>
          </a:prstGeom>
          <a:gradFill flip="none" rotWithShape="1">
            <a:gsLst>
              <a:gs pos="16000">
                <a:srgbClr val="0E1840"/>
              </a:gs>
              <a:gs pos="100000">
                <a:srgbClr val="005587"/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Forma"/>
          <p:cNvSpPr/>
          <p:nvPr userDrawn="1"/>
        </p:nvSpPr>
        <p:spPr>
          <a:xfrm>
            <a:off x="10606553" y="0"/>
            <a:ext cx="1585446" cy="133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574" y="21600"/>
                </a:lnTo>
                <a:lnTo>
                  <a:pt x="21600" y="21574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12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Triângulo"/>
          <p:cNvSpPr/>
          <p:nvPr userDrawn="1"/>
        </p:nvSpPr>
        <p:spPr>
          <a:xfrm rot="18900000">
            <a:off x="9590934" y="-857808"/>
            <a:ext cx="1715615" cy="171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BC3E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" name="Forma"/>
          <p:cNvSpPr/>
          <p:nvPr userDrawn="1"/>
        </p:nvSpPr>
        <p:spPr>
          <a:xfrm>
            <a:off x="9799681" y="1333500"/>
            <a:ext cx="2392319" cy="2387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55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45"/>
                </a:lnTo>
                <a:lnTo>
                  <a:pt x="2155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" name="Triângulo"/>
          <p:cNvSpPr/>
          <p:nvPr userDrawn="1"/>
        </p:nvSpPr>
        <p:spPr>
          <a:xfrm flipH="1">
            <a:off x="7543800" y="2426248"/>
            <a:ext cx="4648199" cy="4469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5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riângulo"/>
          <p:cNvSpPr/>
          <p:nvPr userDrawn="1"/>
        </p:nvSpPr>
        <p:spPr>
          <a:xfrm rot="8100000">
            <a:off x="6303317" y="5993842"/>
            <a:ext cx="1804517" cy="1804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ECA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" name="Triângulo"/>
          <p:cNvSpPr/>
          <p:nvPr userDrawn="1"/>
        </p:nvSpPr>
        <p:spPr>
          <a:xfrm rot="8100000">
            <a:off x="3813082" y="5490884"/>
            <a:ext cx="2810434" cy="2810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E2C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" name="Triângulo"/>
          <p:cNvSpPr/>
          <p:nvPr userDrawn="1"/>
        </p:nvSpPr>
        <p:spPr>
          <a:xfrm>
            <a:off x="0" y="2102890"/>
            <a:ext cx="4801649" cy="4801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BC3EE">
              <a:alpha val="85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" name="Nível de Corpo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231531" y="1822437"/>
            <a:ext cx="5174614" cy="190879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SzTx/>
              <a:buNone/>
              <a:defRPr sz="24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2pPr>
            <a:lvl3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3pPr>
            <a:lvl4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4pPr>
            <a:lvl5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5pPr>
          </a:lstStyle>
          <a:p>
            <a:pPr algn="l">
              <a:defRPr sz="25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Subtítulo</a:t>
            </a:r>
          </a:p>
          <a:p>
            <a:pPr algn="l">
              <a:defRPr sz="25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 </a:t>
            </a:r>
          </a:p>
          <a:p>
            <a:pPr algn="l">
              <a:defRPr sz="20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Autor</a:t>
            </a:r>
          </a:p>
          <a:p>
            <a:pPr algn="l">
              <a:def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Palestrante</a:t>
            </a:r>
          </a:p>
          <a:p>
            <a:pPr algn="l">
              <a:defRPr sz="20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00/00/0000 - </a:t>
            </a:r>
            <a:r>
              <a:rPr lang="pt-BR" b="0" cap="none" dirty="0" smtClean="0"/>
              <a:t>Versão X</a:t>
            </a:r>
            <a:endParaRPr lang="pt-BR" b="0" cap="none" dirty="0"/>
          </a:p>
        </p:txBody>
      </p:sp>
      <p:sp>
        <p:nvSpPr>
          <p:cNvPr id="23" name="Triângulo"/>
          <p:cNvSpPr/>
          <p:nvPr userDrawn="1"/>
        </p:nvSpPr>
        <p:spPr>
          <a:xfrm rot="13500000">
            <a:off x="1897338" y="929020"/>
            <a:ext cx="270358" cy="270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D12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" name="Texto do Título"/>
          <p:cNvSpPr txBox="1">
            <a:spLocks noGrp="1"/>
          </p:cNvSpPr>
          <p:nvPr>
            <p:ph type="title" hasCustomPrompt="1"/>
          </p:nvPr>
        </p:nvSpPr>
        <p:spPr>
          <a:xfrm>
            <a:off x="2231530" y="766008"/>
            <a:ext cx="4826000" cy="75504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 Medium"/>
              </a:defRPr>
            </a:lvl1pPr>
          </a:lstStyle>
          <a:p>
            <a:r>
              <a:rPr dirty="0"/>
              <a:t>Texto </a:t>
            </a:r>
            <a:r>
              <a:rPr dirty="0" smtClean="0"/>
              <a:t>do Título</a:t>
            </a:r>
            <a:endParaRPr dirty="0"/>
          </a:p>
        </p:txBody>
      </p:sp>
      <p:pic>
        <p:nvPicPr>
          <p:cNvPr id="20" name="Imagem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950" y="5796752"/>
            <a:ext cx="3093114" cy="70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99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5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9E6EFCDC-6CAE-41B0-9078-7726C308C6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18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670651" y="1589"/>
            <a:ext cx="2247103" cy="1197159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19" name="Freeform 13"/>
          <p:cNvSpPr>
            <a:spLocks/>
          </p:cNvSpPr>
          <p:nvPr userDrawn="1"/>
        </p:nvSpPr>
        <p:spPr bwMode="auto">
          <a:xfrm>
            <a:off x="0" y="0"/>
            <a:ext cx="5508903" cy="5880100"/>
          </a:xfrm>
          <a:custGeom>
            <a:avLst/>
            <a:gdLst>
              <a:gd name="T0" fmla="*/ 3242 w 3471"/>
              <a:gd name="T1" fmla="*/ 560 h 3705"/>
              <a:gd name="T2" fmla="*/ 3245 w 3471"/>
              <a:gd name="T3" fmla="*/ 563 h 3705"/>
              <a:gd name="T4" fmla="*/ 3396 w 3471"/>
              <a:gd name="T5" fmla="*/ 891 h 3705"/>
              <a:gd name="T6" fmla="*/ 3161 w 3471"/>
              <a:gd name="T7" fmla="*/ 1788 h 3705"/>
              <a:gd name="T8" fmla="*/ 1169 w 3471"/>
              <a:gd name="T9" fmla="*/ 3623 h 3705"/>
              <a:gd name="T10" fmla="*/ 832 w 3471"/>
              <a:gd name="T11" fmla="*/ 3671 h 3705"/>
              <a:gd name="T12" fmla="*/ 830 w 3471"/>
              <a:gd name="T13" fmla="*/ 3671 h 3705"/>
              <a:gd name="T14" fmla="*/ 66 w 3471"/>
              <a:gd name="T15" fmla="*/ 3315 h 3705"/>
              <a:gd name="T16" fmla="*/ 0 w 3471"/>
              <a:gd name="T17" fmla="*/ 3247 h 3705"/>
              <a:gd name="T18" fmla="*/ 0 w 3471"/>
              <a:gd name="T19" fmla="*/ 3297 h 3705"/>
              <a:gd name="T20" fmla="*/ 42 w 3471"/>
              <a:gd name="T21" fmla="*/ 3340 h 3705"/>
              <a:gd name="T22" fmla="*/ 830 w 3471"/>
              <a:gd name="T23" fmla="*/ 3705 h 3705"/>
              <a:gd name="T24" fmla="*/ 832 w 3471"/>
              <a:gd name="T25" fmla="*/ 3705 h 3705"/>
              <a:gd name="T26" fmla="*/ 1178 w 3471"/>
              <a:gd name="T27" fmla="*/ 3656 h 3705"/>
              <a:gd name="T28" fmla="*/ 3189 w 3471"/>
              <a:gd name="T29" fmla="*/ 1807 h 3705"/>
              <a:gd name="T30" fmla="*/ 3429 w 3471"/>
              <a:gd name="T31" fmla="*/ 884 h 3705"/>
              <a:gd name="T32" fmla="*/ 3270 w 3471"/>
              <a:gd name="T33" fmla="*/ 540 h 3705"/>
              <a:gd name="T34" fmla="*/ 3269 w 3471"/>
              <a:gd name="T35" fmla="*/ 540 h 3705"/>
              <a:gd name="T36" fmla="*/ 2648 w 3471"/>
              <a:gd name="T37" fmla="*/ 0 h 3705"/>
              <a:gd name="T38" fmla="*/ 2580 w 3471"/>
              <a:gd name="T39" fmla="*/ 0 h 3705"/>
              <a:gd name="T40" fmla="*/ 3242 w 3471"/>
              <a:gd name="T41" fmla="*/ 560 h 3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71" h="3705">
                <a:moveTo>
                  <a:pt x="3242" y="560"/>
                </a:moveTo>
                <a:cubicBezTo>
                  <a:pt x="3245" y="563"/>
                  <a:pt x="3245" y="563"/>
                  <a:pt x="3245" y="563"/>
                </a:cubicBezTo>
                <a:cubicBezTo>
                  <a:pt x="3246" y="564"/>
                  <a:pt x="3353" y="684"/>
                  <a:pt x="3396" y="891"/>
                </a:cubicBezTo>
                <a:cubicBezTo>
                  <a:pt x="3436" y="1084"/>
                  <a:pt x="3428" y="1397"/>
                  <a:pt x="3161" y="1788"/>
                </a:cubicBezTo>
                <a:cubicBezTo>
                  <a:pt x="2669" y="2509"/>
                  <a:pt x="1925" y="3412"/>
                  <a:pt x="1169" y="3623"/>
                </a:cubicBezTo>
                <a:cubicBezTo>
                  <a:pt x="1055" y="3655"/>
                  <a:pt x="942" y="3671"/>
                  <a:pt x="832" y="3671"/>
                </a:cubicBezTo>
                <a:cubicBezTo>
                  <a:pt x="830" y="3671"/>
                  <a:pt x="830" y="3671"/>
                  <a:pt x="830" y="3671"/>
                </a:cubicBezTo>
                <a:cubicBezTo>
                  <a:pt x="568" y="3671"/>
                  <a:pt x="304" y="3548"/>
                  <a:pt x="66" y="3315"/>
                </a:cubicBezTo>
                <a:cubicBezTo>
                  <a:pt x="44" y="3293"/>
                  <a:pt x="22" y="3271"/>
                  <a:pt x="0" y="3247"/>
                </a:cubicBezTo>
                <a:cubicBezTo>
                  <a:pt x="0" y="3297"/>
                  <a:pt x="0" y="3297"/>
                  <a:pt x="0" y="3297"/>
                </a:cubicBezTo>
                <a:cubicBezTo>
                  <a:pt x="14" y="3311"/>
                  <a:pt x="28" y="3326"/>
                  <a:pt x="42" y="3340"/>
                </a:cubicBezTo>
                <a:cubicBezTo>
                  <a:pt x="286" y="3578"/>
                  <a:pt x="559" y="3705"/>
                  <a:pt x="830" y="3705"/>
                </a:cubicBezTo>
                <a:cubicBezTo>
                  <a:pt x="832" y="3705"/>
                  <a:pt x="832" y="3705"/>
                  <a:pt x="832" y="3705"/>
                </a:cubicBezTo>
                <a:cubicBezTo>
                  <a:pt x="945" y="3705"/>
                  <a:pt x="1061" y="3688"/>
                  <a:pt x="1178" y="3656"/>
                </a:cubicBezTo>
                <a:cubicBezTo>
                  <a:pt x="1944" y="3442"/>
                  <a:pt x="2694" y="2533"/>
                  <a:pt x="3189" y="1807"/>
                </a:cubicBezTo>
                <a:cubicBezTo>
                  <a:pt x="3463" y="1406"/>
                  <a:pt x="3471" y="1084"/>
                  <a:pt x="3429" y="884"/>
                </a:cubicBezTo>
                <a:cubicBezTo>
                  <a:pt x="3384" y="667"/>
                  <a:pt x="3271" y="542"/>
                  <a:pt x="3270" y="540"/>
                </a:cubicBezTo>
                <a:cubicBezTo>
                  <a:pt x="3269" y="540"/>
                  <a:pt x="3269" y="540"/>
                  <a:pt x="3269" y="540"/>
                </a:cubicBezTo>
                <a:cubicBezTo>
                  <a:pt x="3116" y="334"/>
                  <a:pt x="2908" y="153"/>
                  <a:pt x="2648" y="0"/>
                </a:cubicBezTo>
                <a:cubicBezTo>
                  <a:pt x="2580" y="0"/>
                  <a:pt x="2580" y="0"/>
                  <a:pt x="2580" y="0"/>
                </a:cubicBezTo>
                <a:cubicBezTo>
                  <a:pt x="2859" y="156"/>
                  <a:pt x="3082" y="345"/>
                  <a:pt x="3242" y="560"/>
                </a:cubicBezTo>
                <a:close/>
              </a:path>
            </a:pathLst>
          </a:custGeom>
          <a:gradFill>
            <a:gsLst>
              <a:gs pos="96000">
                <a:srgbClr val="61277F"/>
              </a:gs>
              <a:gs pos="0">
                <a:srgbClr val="8F206E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03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Neu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898554" y="6343200"/>
            <a:ext cx="934046" cy="153888"/>
          </a:xfr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9399" y="6343200"/>
            <a:ext cx="10299877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228874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898554" y="6343200"/>
            <a:ext cx="934046" cy="153888"/>
          </a:xfr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de texto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9399" y="6343200"/>
            <a:ext cx="10299877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0414EBD8-AF04-48B0-BB8D-B1678D073D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0725" y="1543050"/>
            <a:ext cx="10787464" cy="4508719"/>
          </a:xfrm>
        </p:spPr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46174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Padrão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4A40544-1D37-4739-BA14-A54BF6666A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com duas colunas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3BA127E8-E46C-4986-ACD0-4146458C74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7" name="Espaço Reservado para Texto 21">
            <a:extLst>
              <a:ext uri="{FF2B5EF4-FFF2-40B4-BE49-F238E27FC236}">
                <a16:creationId xmlns="" xmlns:a16="http://schemas.microsoft.com/office/drawing/2014/main" id="{7A169D35-F7A8-4F22-8BCF-1421DEE465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1539378"/>
            <a:ext cx="10753200" cy="4442400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sp>
        <p:nvSpPr>
          <p:cNvPr id="24" name="Espaço Reservado para Texto 72">
            <a:extLst>
              <a:ext uri="{FF2B5EF4-FFF2-40B4-BE49-F238E27FC236}">
                <a16:creationId xmlns="" xmlns:a16="http://schemas.microsoft.com/office/drawing/2014/main" id="{1F52419A-D686-4ED5-9231-9E811E0A06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1C1B7C45-3289-4D10-9FA2-51458B22AC4C}"/>
              </a:ext>
            </a:extLst>
          </p:cNvPr>
          <p:cNvCxnSpPr/>
          <p:nvPr userDrawn="1"/>
        </p:nvCxnSpPr>
        <p:spPr>
          <a:xfrm>
            <a:off x="60960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208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Padrão 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8471FE38-76F5-4DD2-882E-16CA1AB88A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com três colunas</a:t>
            </a:r>
          </a:p>
        </p:txBody>
      </p:sp>
      <p:sp>
        <p:nvSpPr>
          <p:cNvPr id="22" name="Espaço Reservado para Texto 21">
            <a:extLst>
              <a:ext uri="{FF2B5EF4-FFF2-40B4-BE49-F238E27FC236}">
                <a16:creationId xmlns="" xmlns:a16="http://schemas.microsoft.com/office/drawing/2014/main" id="{EEDE408F-280C-4F23-A8B3-51B02041EA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1539378"/>
            <a:ext cx="10753200" cy="4442400"/>
          </a:xfrm>
        </p:spPr>
        <p:txBody>
          <a:bodyPr numCol="3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="" xmlns:a16="http://schemas.microsoft.com/office/drawing/2014/main" id="{3C6871FB-60A0-4E45-97D1-8B4F44A4795A}"/>
              </a:ext>
            </a:extLst>
          </p:cNvPr>
          <p:cNvCxnSpPr/>
          <p:nvPr userDrawn="1"/>
        </p:nvCxnSpPr>
        <p:spPr>
          <a:xfrm>
            <a:off x="41826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="" xmlns:a16="http://schemas.microsoft.com/office/drawing/2014/main" id="{6C2C0EAD-FD75-4ED5-823E-4ABDC4F006F3}"/>
              </a:ext>
            </a:extLst>
          </p:cNvPr>
          <p:cNvCxnSpPr/>
          <p:nvPr userDrawn="1"/>
        </p:nvCxnSpPr>
        <p:spPr>
          <a:xfrm>
            <a:off x="80076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453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com destaque</a:t>
            </a:r>
          </a:p>
        </p:txBody>
      </p:sp>
      <p:sp>
        <p:nvSpPr>
          <p:cNvPr id="34" name="Espaço Reservado para Texto 21">
            <a:extLst>
              <a:ext uri="{FF2B5EF4-FFF2-40B4-BE49-F238E27FC236}">
                <a16:creationId xmlns="" xmlns:a16="http://schemas.microsoft.com/office/drawing/2014/main" id="{9CCDCB01-3C6C-4C68-BD26-52DBCE81F8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1539379"/>
            <a:ext cx="2005200" cy="492443"/>
          </a:xfrm>
        </p:spPr>
        <p:txBody>
          <a:bodyPr>
            <a:spAutoFit/>
          </a:bodyPr>
          <a:lstStyle>
            <a:lvl1pPr algn="r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Espaço Reservado para Texto 21">
            <a:extLst>
              <a:ext uri="{FF2B5EF4-FFF2-40B4-BE49-F238E27FC236}">
                <a16:creationId xmlns="" xmlns:a16="http://schemas.microsoft.com/office/drawing/2014/main" id="{47567BAC-3ED6-410E-9292-8C2F13278A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5200" y="1539379"/>
            <a:ext cx="802800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2" name="Conector reto 21">
            <a:extLst>
              <a:ext uri="{FF2B5EF4-FFF2-40B4-BE49-F238E27FC236}">
                <a16:creationId xmlns="" xmlns:a16="http://schemas.microsoft.com/office/drawing/2014/main" id="{A85944A7-78FC-4B21-8A16-B0D82268A1D4}"/>
              </a:ext>
            </a:extLst>
          </p:cNvPr>
          <p:cNvCxnSpPr/>
          <p:nvPr userDrawn="1"/>
        </p:nvCxnSpPr>
        <p:spPr>
          <a:xfrm>
            <a:off x="30849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343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6166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pt-BR" dirty="0"/>
              <a:t>Título do slide com destaque</a:t>
            </a:r>
          </a:p>
        </p:txBody>
      </p:sp>
      <p:sp>
        <p:nvSpPr>
          <p:cNvPr id="34" name="Espaço Reservado para Texto 21">
            <a:extLst>
              <a:ext uri="{FF2B5EF4-FFF2-40B4-BE49-F238E27FC236}">
                <a16:creationId xmlns="" xmlns:a16="http://schemas.microsoft.com/office/drawing/2014/main" id="{9CCDCB01-3C6C-4C68-BD26-52DBCE81F8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9468000" y="1539379"/>
            <a:ext cx="2005200" cy="492443"/>
          </a:xfrm>
        </p:spPr>
        <p:txBody>
          <a:bodyPr>
            <a:spAutoFit/>
          </a:bodyPr>
          <a:lstStyle>
            <a:lvl1pPr algn="l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Espaço Reservado para Texto 21">
            <a:extLst>
              <a:ext uri="{FF2B5EF4-FFF2-40B4-BE49-F238E27FC236}">
                <a16:creationId xmlns="" xmlns:a16="http://schemas.microsoft.com/office/drawing/2014/main" id="{47567BAC-3ED6-410E-9292-8C2F13278A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720000" y="1539379"/>
            <a:ext cx="802800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2" name="Conector reto 21">
            <a:extLst>
              <a:ext uri="{FF2B5EF4-FFF2-40B4-BE49-F238E27FC236}">
                <a16:creationId xmlns="" xmlns:a16="http://schemas.microsoft.com/office/drawing/2014/main" id="{A85944A7-78FC-4B21-8A16-B0D82268A1D4}"/>
              </a:ext>
            </a:extLst>
          </p:cNvPr>
          <p:cNvCxnSpPr/>
          <p:nvPr userDrawn="1"/>
        </p:nvCxnSpPr>
        <p:spPr>
          <a:xfrm flipH="1">
            <a:off x="9119475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4395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A1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49858D07-4395-4F18-BD02-7000E67B45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com destaque em duas colunas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/>
          <p:nvPr userDrawn="1"/>
        </p:nvCxnSpPr>
        <p:spPr>
          <a:xfrm>
            <a:off x="74592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21">
            <a:extLst>
              <a:ext uri="{FF2B5EF4-FFF2-40B4-BE49-F238E27FC236}">
                <a16:creationId xmlns="" xmlns:a16="http://schemas.microsoft.com/office/drawing/2014/main" id="{C8292E3E-E739-4AC5-A92F-6DD376CEED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1539379"/>
            <a:ext cx="2005200" cy="492443"/>
          </a:xfrm>
        </p:spPr>
        <p:txBody>
          <a:bodyPr>
            <a:spAutoFit/>
          </a:bodyPr>
          <a:lstStyle>
            <a:lvl1pPr algn="r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8" name="Espaço Reservado para Texto 21">
            <a:extLst>
              <a:ext uri="{FF2B5EF4-FFF2-40B4-BE49-F238E27FC236}">
                <a16:creationId xmlns="" xmlns:a16="http://schemas.microsoft.com/office/drawing/2014/main" id="{6DBA3752-5E07-483E-B6BB-7CA12B13CE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5200" y="1539379"/>
            <a:ext cx="8028000" cy="4442399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31" name="Conector reto 30">
            <a:extLst>
              <a:ext uri="{FF2B5EF4-FFF2-40B4-BE49-F238E27FC236}">
                <a16:creationId xmlns="" xmlns:a16="http://schemas.microsoft.com/office/drawing/2014/main" id="{1C350C39-D926-409D-9712-448600A0E8D3}"/>
              </a:ext>
            </a:extLst>
          </p:cNvPr>
          <p:cNvCxnSpPr/>
          <p:nvPr userDrawn="1"/>
        </p:nvCxnSpPr>
        <p:spPr>
          <a:xfrm>
            <a:off x="30849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034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A2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49858D07-4395-4F18-BD02-7000E67B45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com destaque em duas colunas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/>
          <p:nvPr userDrawn="1"/>
        </p:nvCxnSpPr>
        <p:spPr>
          <a:xfrm>
            <a:off x="4734000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21">
            <a:extLst>
              <a:ext uri="{FF2B5EF4-FFF2-40B4-BE49-F238E27FC236}">
                <a16:creationId xmlns="" xmlns:a16="http://schemas.microsoft.com/office/drawing/2014/main" id="{C8292E3E-E739-4AC5-A92F-6DD376CEED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60855" y="1539379"/>
            <a:ext cx="2005200" cy="492443"/>
          </a:xfrm>
        </p:spPr>
        <p:txBody>
          <a:bodyPr>
            <a:spAutoFit/>
          </a:bodyPr>
          <a:lstStyle>
            <a:lvl1pPr algn="l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8" name="Espaço Reservado para Texto 21">
            <a:extLst>
              <a:ext uri="{FF2B5EF4-FFF2-40B4-BE49-F238E27FC236}">
                <a16:creationId xmlns="" xmlns:a16="http://schemas.microsoft.com/office/drawing/2014/main" id="{6DBA3752-5E07-483E-B6BB-7CA12B13CE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00" y="1539379"/>
            <a:ext cx="8028000" cy="4442399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31" name="Conector reto 30">
            <a:extLst>
              <a:ext uri="{FF2B5EF4-FFF2-40B4-BE49-F238E27FC236}">
                <a16:creationId xmlns="" xmlns:a16="http://schemas.microsoft.com/office/drawing/2014/main" id="{1C350C39-D926-409D-9712-448600A0E8D3}"/>
              </a:ext>
            </a:extLst>
          </p:cNvPr>
          <p:cNvCxnSpPr/>
          <p:nvPr userDrawn="1"/>
        </p:nvCxnSpPr>
        <p:spPr>
          <a:xfrm>
            <a:off x="9114225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266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Padrão B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3BA127E8-E46C-4986-ACD0-4146458C74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7" name="Espaço Reservado para Texto 21">
            <a:extLst>
              <a:ext uri="{FF2B5EF4-FFF2-40B4-BE49-F238E27FC236}">
                <a16:creationId xmlns="" xmlns:a16="http://schemas.microsoft.com/office/drawing/2014/main" id="{7A169D35-F7A8-4F22-8BCF-1421DEE465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814385"/>
            <a:ext cx="10753200" cy="5167393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sp>
        <p:nvSpPr>
          <p:cNvPr id="24" name="Espaço Reservado para Texto 72">
            <a:extLst>
              <a:ext uri="{FF2B5EF4-FFF2-40B4-BE49-F238E27FC236}">
                <a16:creationId xmlns="" xmlns:a16="http://schemas.microsoft.com/office/drawing/2014/main" id="{1F52419A-D686-4ED5-9231-9E811E0A06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1C1B7C45-3289-4D10-9FA2-51458B22AC4C}"/>
              </a:ext>
            </a:extLst>
          </p:cNvPr>
          <p:cNvCxnSpPr/>
          <p:nvPr userDrawn="1"/>
        </p:nvCxnSpPr>
        <p:spPr>
          <a:xfrm flipH="1">
            <a:off x="6096001" y="719135"/>
            <a:ext cx="599" cy="5262643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87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83859" y="474307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2E28-E2A8-4B29-9A70-861A53DF0FF2}" type="datetimeFigureOut">
              <a:rPr lang="pt-BR" smtClean="0"/>
              <a:t>24/06/2020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F45C8-D741-4405-A969-F3223662AD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644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Padrão B 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2" name="Espaço Reservado para Texto 21">
            <a:extLst>
              <a:ext uri="{FF2B5EF4-FFF2-40B4-BE49-F238E27FC236}">
                <a16:creationId xmlns="" xmlns:a16="http://schemas.microsoft.com/office/drawing/2014/main" id="{EEDE408F-280C-4F23-A8B3-51B02041EA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814385"/>
            <a:ext cx="10753200" cy="5167393"/>
          </a:xfrm>
        </p:spPr>
        <p:txBody>
          <a:bodyPr numCol="3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="" xmlns:a16="http://schemas.microsoft.com/office/drawing/2014/main" id="{3C6871FB-60A0-4E45-97D1-8B4F44A4795A}"/>
              </a:ext>
            </a:extLst>
          </p:cNvPr>
          <p:cNvCxnSpPr/>
          <p:nvPr userDrawn="1"/>
        </p:nvCxnSpPr>
        <p:spPr>
          <a:xfrm>
            <a:off x="4182600" y="719135"/>
            <a:ext cx="0" cy="5262643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="" xmlns:a16="http://schemas.microsoft.com/office/drawing/2014/main" id="{6C2C0EAD-FD75-4ED5-823E-4ABDC4F006F3}"/>
              </a:ext>
            </a:extLst>
          </p:cNvPr>
          <p:cNvCxnSpPr/>
          <p:nvPr userDrawn="1"/>
        </p:nvCxnSpPr>
        <p:spPr>
          <a:xfrm>
            <a:off x="8007600" y="719135"/>
            <a:ext cx="0" cy="5262643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786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B1 1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4" name="Espaço Reservado para Texto 21">
            <a:extLst>
              <a:ext uri="{FF2B5EF4-FFF2-40B4-BE49-F238E27FC236}">
                <a16:creationId xmlns="" xmlns:a16="http://schemas.microsoft.com/office/drawing/2014/main" id="{9CCDCB01-3C6C-4C68-BD26-52DBCE81F8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814704"/>
            <a:ext cx="2005200" cy="492443"/>
          </a:xfrm>
        </p:spPr>
        <p:txBody>
          <a:bodyPr>
            <a:spAutoFit/>
          </a:bodyPr>
          <a:lstStyle>
            <a:lvl1pPr algn="r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Espaço Reservado para Texto 21">
            <a:extLst>
              <a:ext uri="{FF2B5EF4-FFF2-40B4-BE49-F238E27FC236}">
                <a16:creationId xmlns="" xmlns:a16="http://schemas.microsoft.com/office/drawing/2014/main" id="{47567BAC-3ED6-410E-9292-8C2F13278A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5200" y="814704"/>
            <a:ext cx="802800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2" name="Conector reto 21">
            <a:extLst>
              <a:ext uri="{FF2B5EF4-FFF2-40B4-BE49-F238E27FC236}">
                <a16:creationId xmlns="" xmlns:a16="http://schemas.microsoft.com/office/drawing/2014/main" id="{A85944A7-78FC-4B21-8A16-B0D82268A1D4}"/>
              </a:ext>
            </a:extLst>
          </p:cNvPr>
          <p:cNvCxnSpPr/>
          <p:nvPr userDrawn="1"/>
        </p:nvCxnSpPr>
        <p:spPr>
          <a:xfrm>
            <a:off x="3084900" y="814704"/>
            <a:ext cx="0" cy="5167074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691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B2 1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4" name="Espaço Reservado para Texto 21">
            <a:extLst>
              <a:ext uri="{FF2B5EF4-FFF2-40B4-BE49-F238E27FC236}">
                <a16:creationId xmlns="" xmlns:a16="http://schemas.microsoft.com/office/drawing/2014/main" id="{9CCDCB01-3C6C-4C68-BD26-52DBCE81F8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9468000" y="814385"/>
            <a:ext cx="2005200" cy="492443"/>
          </a:xfrm>
        </p:spPr>
        <p:txBody>
          <a:bodyPr>
            <a:spAutoFit/>
          </a:bodyPr>
          <a:lstStyle>
            <a:lvl1pPr algn="l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Espaço Reservado para Texto 21">
            <a:extLst>
              <a:ext uri="{FF2B5EF4-FFF2-40B4-BE49-F238E27FC236}">
                <a16:creationId xmlns="" xmlns:a16="http://schemas.microsoft.com/office/drawing/2014/main" id="{47567BAC-3ED6-410E-9292-8C2F13278A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720000" y="814385"/>
            <a:ext cx="802800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22" name="Conector reto 21">
            <a:extLst>
              <a:ext uri="{FF2B5EF4-FFF2-40B4-BE49-F238E27FC236}">
                <a16:creationId xmlns="" xmlns:a16="http://schemas.microsoft.com/office/drawing/2014/main" id="{A85944A7-78FC-4B21-8A16-B0D82268A1D4}"/>
              </a:ext>
            </a:extLst>
          </p:cNvPr>
          <p:cNvCxnSpPr/>
          <p:nvPr userDrawn="1"/>
        </p:nvCxnSpPr>
        <p:spPr>
          <a:xfrm>
            <a:off x="9119475" y="814385"/>
            <a:ext cx="0" cy="5167393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916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B1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>
            <a:stCxn id="28" idx="0"/>
          </p:cNvCxnSpPr>
          <p:nvPr userDrawn="1"/>
        </p:nvCxnSpPr>
        <p:spPr>
          <a:xfrm>
            <a:off x="7459200" y="823910"/>
            <a:ext cx="0" cy="5157868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21">
            <a:extLst>
              <a:ext uri="{FF2B5EF4-FFF2-40B4-BE49-F238E27FC236}">
                <a16:creationId xmlns="" xmlns:a16="http://schemas.microsoft.com/office/drawing/2014/main" id="{C8292E3E-E739-4AC5-A92F-6DD376CEED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9400" y="823910"/>
            <a:ext cx="2005200" cy="492443"/>
          </a:xfrm>
        </p:spPr>
        <p:txBody>
          <a:bodyPr>
            <a:spAutoFit/>
          </a:bodyPr>
          <a:lstStyle>
            <a:lvl1pPr algn="r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8" name="Espaço Reservado para Texto 21">
            <a:extLst>
              <a:ext uri="{FF2B5EF4-FFF2-40B4-BE49-F238E27FC236}">
                <a16:creationId xmlns="" xmlns:a16="http://schemas.microsoft.com/office/drawing/2014/main" id="{6DBA3752-5E07-483E-B6BB-7CA12B13CE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5200" y="823910"/>
            <a:ext cx="8028000" cy="5157868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31" name="Conector reto 30">
            <a:extLst>
              <a:ext uri="{FF2B5EF4-FFF2-40B4-BE49-F238E27FC236}">
                <a16:creationId xmlns="" xmlns:a16="http://schemas.microsoft.com/office/drawing/2014/main" id="{1C350C39-D926-409D-9712-448600A0E8D3}"/>
              </a:ext>
            </a:extLst>
          </p:cNvPr>
          <p:cNvCxnSpPr/>
          <p:nvPr userDrawn="1"/>
        </p:nvCxnSpPr>
        <p:spPr>
          <a:xfrm>
            <a:off x="3084900" y="823910"/>
            <a:ext cx="0" cy="5157868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121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B2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>
            <a:stCxn id="28" idx="0"/>
          </p:cNvCxnSpPr>
          <p:nvPr userDrawn="1"/>
        </p:nvCxnSpPr>
        <p:spPr>
          <a:xfrm>
            <a:off x="4734000" y="814704"/>
            <a:ext cx="0" cy="5167074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21">
            <a:extLst>
              <a:ext uri="{FF2B5EF4-FFF2-40B4-BE49-F238E27FC236}">
                <a16:creationId xmlns="" xmlns:a16="http://schemas.microsoft.com/office/drawing/2014/main" id="{C8292E3E-E739-4AC5-A92F-6DD376CEED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60855" y="814704"/>
            <a:ext cx="2005200" cy="492443"/>
          </a:xfrm>
        </p:spPr>
        <p:txBody>
          <a:bodyPr>
            <a:spAutoFit/>
          </a:bodyPr>
          <a:lstStyle>
            <a:lvl1pPr algn="l">
              <a:defRPr sz="1600" b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de </a:t>
            </a:r>
            <a:r>
              <a:rPr lang="en-US" dirty="0" err="1"/>
              <a:t>destaque</a:t>
            </a:r>
            <a:r>
              <a:rPr lang="en-US" dirty="0"/>
              <a:t> (Tahoma 16)</a:t>
            </a:r>
          </a:p>
        </p:txBody>
      </p:sp>
      <p:sp>
        <p:nvSpPr>
          <p:cNvPr id="28" name="Espaço Reservado para Texto 21">
            <a:extLst>
              <a:ext uri="{FF2B5EF4-FFF2-40B4-BE49-F238E27FC236}">
                <a16:creationId xmlns="" xmlns:a16="http://schemas.microsoft.com/office/drawing/2014/main" id="{6DBA3752-5E07-483E-B6BB-7CA12B13CE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00" y="814704"/>
            <a:ext cx="8028000" cy="5167074"/>
          </a:xfrm>
        </p:spPr>
        <p:txBody>
          <a:bodyPr numCol="2" spcCol="720000"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31" name="Conector reto 30">
            <a:extLst>
              <a:ext uri="{FF2B5EF4-FFF2-40B4-BE49-F238E27FC236}">
                <a16:creationId xmlns="" xmlns:a16="http://schemas.microsoft.com/office/drawing/2014/main" id="{1C350C39-D926-409D-9712-448600A0E8D3}"/>
              </a:ext>
            </a:extLst>
          </p:cNvPr>
          <p:cNvCxnSpPr/>
          <p:nvPr userDrawn="1"/>
        </p:nvCxnSpPr>
        <p:spPr>
          <a:xfrm>
            <a:off x="9114225" y="814704"/>
            <a:ext cx="0" cy="5167074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5129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que C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49858D07-4395-4F18-BD02-7000E67B45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8607" y="719135"/>
            <a:ext cx="7284592" cy="430887"/>
          </a:xfrm>
        </p:spPr>
        <p:txBody>
          <a:bodyPr wrap="square"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>
            <a:stCxn id="28" idx="0"/>
          </p:cNvCxnSpPr>
          <p:nvPr userDrawn="1"/>
        </p:nvCxnSpPr>
        <p:spPr>
          <a:xfrm>
            <a:off x="7830903" y="1447801"/>
            <a:ext cx="1" cy="4533977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spaço Reservado para Texto 21">
            <a:extLst>
              <a:ext uri="{FF2B5EF4-FFF2-40B4-BE49-F238E27FC236}">
                <a16:creationId xmlns="" xmlns:a16="http://schemas.microsoft.com/office/drawing/2014/main" id="{6DBA3752-5E07-483E-B6BB-7CA12B13CE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88607" y="1447801"/>
            <a:ext cx="7284592" cy="4533978"/>
          </a:xfrm>
        </p:spPr>
        <p:txBody>
          <a:bodyPr numCol="2" spcCol="720000">
            <a:noAutofit/>
          </a:bodyPr>
          <a:lstStyle>
            <a:lvl1pPr>
              <a:defRPr sz="1800"/>
            </a:lvl1pPr>
          </a:lstStyle>
          <a:p>
            <a:pPr lvl="0"/>
            <a:r>
              <a:rPr lang="pt-BR" dirty="0"/>
              <a:t>Texto do slide</a:t>
            </a:r>
          </a:p>
        </p:txBody>
      </p:sp>
      <p:cxnSp>
        <p:nvCxnSpPr>
          <p:cNvPr id="31" name="Conector reto 30">
            <a:extLst>
              <a:ext uri="{FF2B5EF4-FFF2-40B4-BE49-F238E27FC236}">
                <a16:creationId xmlns="" xmlns:a16="http://schemas.microsoft.com/office/drawing/2014/main" id="{1C350C39-D926-409D-9712-448600A0E8D3}"/>
              </a:ext>
            </a:extLst>
          </p:cNvPr>
          <p:cNvCxnSpPr/>
          <p:nvPr userDrawn="1"/>
        </p:nvCxnSpPr>
        <p:spPr>
          <a:xfrm flipH="1">
            <a:off x="3845709" y="719134"/>
            <a:ext cx="14189" cy="5262644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spaço Reservado para Texto 3"/>
          <p:cNvSpPr>
            <a:spLocks noGrp="1"/>
          </p:cNvSpPr>
          <p:nvPr>
            <p:ph type="body" sz="quarter" idx="18"/>
          </p:nvPr>
        </p:nvSpPr>
        <p:spPr>
          <a:xfrm>
            <a:off x="537986" y="719134"/>
            <a:ext cx="2964823" cy="5262644"/>
          </a:xfrm>
        </p:spPr>
        <p:txBody>
          <a:bodyPr numCol="1" spcCol="360000"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="" xmlns:a16="http://schemas.microsoft.com/office/drawing/2014/main" id="{8143E6F4-6B3B-49DA-9C3A-A16ED26119F4}"/>
              </a:ext>
            </a:extLst>
          </p:cNvPr>
          <p:cNvCxnSpPr/>
          <p:nvPr userDrawn="1"/>
        </p:nvCxnSpPr>
        <p:spPr>
          <a:xfrm>
            <a:off x="11473199" y="1539378"/>
            <a:ext cx="0" cy="4442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699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óri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24" name="Straight Connector 12"/>
          <p:cNvCxnSpPr/>
          <p:nvPr userDrawn="1"/>
        </p:nvCxnSpPr>
        <p:spPr>
          <a:xfrm>
            <a:off x="5876712" y="739139"/>
            <a:ext cx="0" cy="5341621"/>
          </a:xfrm>
          <a:prstGeom prst="line">
            <a:avLst/>
          </a:prstGeom>
          <a:ln w="9525" cmpd="sng">
            <a:solidFill>
              <a:schemeClr val="tx1">
                <a:lumMod val="40000"/>
                <a:lumOff val="6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3"/>
          <p:cNvSpPr>
            <a:spLocks noGrp="1"/>
          </p:cNvSpPr>
          <p:nvPr>
            <p:ph type="body" sz="quarter" idx="18"/>
          </p:nvPr>
        </p:nvSpPr>
        <p:spPr>
          <a:xfrm>
            <a:off x="484187" y="1390014"/>
            <a:ext cx="5121085" cy="4690745"/>
          </a:xfrm>
        </p:spPr>
        <p:txBody>
          <a:bodyPr numCol="1" spcCol="360000"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32" name="Espaço Reservado para Texto 3"/>
          <p:cNvSpPr>
            <a:spLocks noGrp="1"/>
          </p:cNvSpPr>
          <p:nvPr>
            <p:ph type="body" sz="quarter" idx="19"/>
          </p:nvPr>
        </p:nvSpPr>
        <p:spPr>
          <a:xfrm>
            <a:off x="6148153" y="1390014"/>
            <a:ext cx="5308019" cy="4690745"/>
          </a:xfrm>
        </p:spPr>
        <p:txBody>
          <a:bodyPr numCol="1" spcCol="360000"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33" name="Title 9"/>
          <p:cNvSpPr>
            <a:spLocks noGrp="1"/>
          </p:cNvSpPr>
          <p:nvPr>
            <p:ph type="title" hasCustomPrompt="1"/>
          </p:nvPr>
        </p:nvSpPr>
        <p:spPr>
          <a:xfrm>
            <a:off x="484187" y="739139"/>
            <a:ext cx="5121085" cy="39370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1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6148152" y="739440"/>
            <a:ext cx="5312345" cy="419100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l">
              <a:buNone/>
              <a:defRPr sz="16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600">
                <a:solidFill>
                  <a:schemeClr val="tx2"/>
                </a:solidFill>
              </a:defRPr>
            </a:lvl4pPr>
            <a:lvl5pPr marL="1828800" indent="0" algn="l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/>
              <a:t>Título 2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3925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="" xmlns:a16="http://schemas.microsoft.com/office/drawing/2014/main" id="{EF3A97C0-07AB-49BF-A0A8-94F8ADEFA1B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0000" y="1539378"/>
            <a:ext cx="10753200" cy="44424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</p:spTree>
    <p:extLst>
      <p:ext uri="{BB962C8B-B14F-4D97-AF65-F5344CB8AC3E}">
        <p14:creationId xmlns:p14="http://schemas.microsoft.com/office/powerpoint/2010/main" val="11551081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276999"/>
          </a:xfrm>
        </p:spPr>
        <p:txBody>
          <a:bodyPr>
            <a:spAutoFit/>
          </a:bodyPr>
          <a:lstStyle>
            <a:lvl1pPr>
              <a:defRPr sz="1800" b="1">
                <a:solidFill>
                  <a:srgbClr val="7A46A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="" xmlns:a16="http://schemas.microsoft.com/office/drawing/2014/main" id="{EF3A97C0-07AB-49BF-A0A8-94F8ADEFA1B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0000" y="1335757"/>
            <a:ext cx="10753200" cy="4646021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</p:spTree>
    <p:extLst>
      <p:ext uri="{BB962C8B-B14F-4D97-AF65-F5344CB8AC3E}">
        <p14:creationId xmlns:p14="http://schemas.microsoft.com/office/powerpoint/2010/main" val="13135659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D0AD1218-6CB3-4D77-933B-2C08C1A2BB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2" name="Espaço Reservado para Conteúdo 4">
            <a:extLst>
              <a:ext uri="{FF2B5EF4-FFF2-40B4-BE49-F238E27FC236}">
                <a16:creationId xmlns="" xmlns:a16="http://schemas.microsoft.com/office/drawing/2014/main" id="{0D7EA39A-EABE-4613-93AC-6082D826903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0000" y="1539378"/>
            <a:ext cx="5014800" cy="44424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  <p:sp>
        <p:nvSpPr>
          <p:cNvPr id="23" name="Espaço Reservado para Conteúdo 4">
            <a:extLst>
              <a:ext uri="{FF2B5EF4-FFF2-40B4-BE49-F238E27FC236}">
                <a16:creationId xmlns="" xmlns:a16="http://schemas.microsoft.com/office/drawing/2014/main" id="{320E113A-9931-4A95-B04D-7F9B7CE00F1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458400" y="1539378"/>
            <a:ext cx="5014800" cy="44424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</p:spTree>
    <p:extLst>
      <p:ext uri="{BB962C8B-B14F-4D97-AF65-F5344CB8AC3E}">
        <p14:creationId xmlns:p14="http://schemas.microsoft.com/office/powerpoint/2010/main" val="122184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/>
          <p:nvPr userDrawn="1"/>
        </p:nvSpPr>
        <p:spPr>
          <a:xfrm>
            <a:off x="0" y="1"/>
            <a:ext cx="12191999" cy="6858000"/>
          </a:xfrm>
          <a:prstGeom prst="rect">
            <a:avLst/>
          </a:prstGeom>
          <a:gradFill flip="none" rotWithShape="1">
            <a:gsLst>
              <a:gs pos="16000">
                <a:srgbClr val="0E1840"/>
              </a:gs>
              <a:gs pos="100000">
                <a:srgbClr val="005587"/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Forma"/>
          <p:cNvSpPr/>
          <p:nvPr userDrawn="1"/>
        </p:nvSpPr>
        <p:spPr>
          <a:xfrm>
            <a:off x="10606553" y="0"/>
            <a:ext cx="1585446" cy="133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574" y="21600"/>
                </a:lnTo>
                <a:lnTo>
                  <a:pt x="21600" y="21574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12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Triângulo"/>
          <p:cNvSpPr/>
          <p:nvPr userDrawn="1"/>
        </p:nvSpPr>
        <p:spPr>
          <a:xfrm rot="18900000">
            <a:off x="9590934" y="-857808"/>
            <a:ext cx="1715615" cy="171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BC3E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" name="Forma"/>
          <p:cNvSpPr/>
          <p:nvPr userDrawn="1"/>
        </p:nvSpPr>
        <p:spPr>
          <a:xfrm>
            <a:off x="9799681" y="1333500"/>
            <a:ext cx="2392319" cy="2387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55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45"/>
                </a:lnTo>
                <a:lnTo>
                  <a:pt x="2155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" name="Triângulo"/>
          <p:cNvSpPr/>
          <p:nvPr userDrawn="1"/>
        </p:nvSpPr>
        <p:spPr>
          <a:xfrm flipH="1">
            <a:off x="7543800" y="2426248"/>
            <a:ext cx="4648199" cy="4469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5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riângulo"/>
          <p:cNvSpPr/>
          <p:nvPr userDrawn="1"/>
        </p:nvSpPr>
        <p:spPr>
          <a:xfrm rot="8100000">
            <a:off x="6303317" y="5993842"/>
            <a:ext cx="1804517" cy="1804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ECA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" name="Triângulo"/>
          <p:cNvSpPr/>
          <p:nvPr userDrawn="1"/>
        </p:nvSpPr>
        <p:spPr>
          <a:xfrm rot="8100000">
            <a:off x="3813082" y="5490884"/>
            <a:ext cx="2810434" cy="2810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E2C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" name="Triângulo"/>
          <p:cNvSpPr/>
          <p:nvPr userDrawn="1"/>
        </p:nvSpPr>
        <p:spPr>
          <a:xfrm>
            <a:off x="0" y="2102890"/>
            <a:ext cx="4801649" cy="4801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BC3EE">
              <a:alpha val="85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Nível de Corpo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772183" y="2022614"/>
            <a:ext cx="5174614" cy="190879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SzTx/>
              <a:buNone/>
              <a:defRPr sz="24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2pPr>
            <a:lvl3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3pPr>
            <a:lvl4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4pPr>
            <a:lvl5pPr marL="0" indent="0" algn="l">
              <a:spcBef>
                <a:spcPts val="0"/>
              </a:spcBef>
              <a:buSzTx/>
              <a:buNone/>
              <a:defRPr sz="37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"/>
              </a:defRPr>
            </a:lvl5pPr>
          </a:lstStyle>
          <a:p>
            <a:pPr algn="l">
              <a:defRPr sz="20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Autor</a:t>
            </a:r>
          </a:p>
          <a:p>
            <a:pPr algn="l">
              <a:def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Palestrante</a:t>
            </a:r>
          </a:p>
          <a:p>
            <a:pPr algn="l">
              <a:defRPr sz="2000" b="1" cap="all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pt-BR" dirty="0" smtClean="0"/>
              <a:t>00/00/0000 - </a:t>
            </a:r>
            <a:r>
              <a:rPr lang="pt-BR" b="0" cap="none" dirty="0" smtClean="0"/>
              <a:t>Versão X</a:t>
            </a:r>
            <a:endParaRPr lang="pt-BR" b="0" cap="none" dirty="0"/>
          </a:p>
        </p:txBody>
      </p:sp>
      <p:sp>
        <p:nvSpPr>
          <p:cNvPr id="17" name="Triângulo"/>
          <p:cNvSpPr/>
          <p:nvPr userDrawn="1"/>
        </p:nvSpPr>
        <p:spPr>
          <a:xfrm rot="13500000">
            <a:off x="1437990" y="1129197"/>
            <a:ext cx="270358" cy="270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D12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exto do Título"/>
          <p:cNvSpPr txBox="1">
            <a:spLocks noGrp="1"/>
          </p:cNvSpPr>
          <p:nvPr>
            <p:ph type="title" hasCustomPrompt="1"/>
          </p:nvPr>
        </p:nvSpPr>
        <p:spPr>
          <a:xfrm>
            <a:off x="1922778" y="943897"/>
            <a:ext cx="4826000" cy="75504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Helvetica Neue Medium"/>
              </a:defRPr>
            </a:lvl1pPr>
          </a:lstStyle>
          <a:p>
            <a:r>
              <a:rPr lang="pt-BR" dirty="0" smtClean="0"/>
              <a:t>Obrigado</a:t>
            </a:r>
            <a:endParaRPr dirty="0"/>
          </a:p>
        </p:txBody>
      </p:sp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950" y="5796752"/>
            <a:ext cx="3093114" cy="70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263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Subtítulo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D0AD1218-6CB3-4D77-933B-2C08C1A2BB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5014800" cy="276999"/>
          </a:xfrm>
        </p:spPr>
        <p:txBody>
          <a:bodyPr wrap="square">
            <a:spAutoFit/>
          </a:bodyPr>
          <a:lstStyle>
            <a:lvl1pPr>
              <a:defRPr sz="1800" b="1">
                <a:solidFill>
                  <a:srgbClr val="7A46A2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(Tahoma 18 </a:t>
            </a:r>
            <a:r>
              <a:rPr lang="en-US" dirty="0" err="1"/>
              <a:t>negrito</a:t>
            </a:r>
            <a:r>
              <a:rPr lang="en-US" dirty="0"/>
              <a:t>)</a:t>
            </a:r>
          </a:p>
        </p:txBody>
      </p:sp>
      <p:sp>
        <p:nvSpPr>
          <p:cNvPr id="22" name="Espaço Reservado para Conteúdo 4">
            <a:extLst>
              <a:ext uri="{FF2B5EF4-FFF2-40B4-BE49-F238E27FC236}">
                <a16:creationId xmlns="" xmlns:a16="http://schemas.microsoft.com/office/drawing/2014/main" id="{0D7EA39A-EABE-4613-93AC-6082D826903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0000" y="1335757"/>
            <a:ext cx="5014800" cy="4646021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  <p:sp>
        <p:nvSpPr>
          <p:cNvPr id="23" name="Espaço Reservado para Conteúdo 4">
            <a:extLst>
              <a:ext uri="{FF2B5EF4-FFF2-40B4-BE49-F238E27FC236}">
                <a16:creationId xmlns="" xmlns:a16="http://schemas.microsoft.com/office/drawing/2014/main" id="{320E113A-9931-4A95-B04D-7F9B7CE00F1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458400" y="1335757"/>
            <a:ext cx="5014800" cy="4646021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  <p:sp>
        <p:nvSpPr>
          <p:cNvPr id="27" name="Título 1">
            <a:extLst>
              <a:ext uri="{FF2B5EF4-FFF2-40B4-BE49-F238E27FC236}">
                <a16:creationId xmlns="" xmlns:a16="http://schemas.microsoft.com/office/drawing/2014/main" id="{D0AD1218-6CB3-4D77-933B-2C08C1A2BBB5}"/>
              </a:ext>
            </a:extLst>
          </p:cNvPr>
          <p:cNvSpPr txBox="1">
            <a:spLocks/>
          </p:cNvSpPr>
          <p:nvPr userDrawn="1"/>
        </p:nvSpPr>
        <p:spPr>
          <a:xfrm>
            <a:off x="6458400" y="719135"/>
            <a:ext cx="50148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800" b="1" kern="1200">
                <a:solidFill>
                  <a:srgbClr val="7A46A2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Subtítulo (Tahoma 18 negrito)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848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22" name="Espaço Reservado para Conteúdo 4">
            <a:extLst>
              <a:ext uri="{FF2B5EF4-FFF2-40B4-BE49-F238E27FC236}">
                <a16:creationId xmlns="" xmlns:a16="http://schemas.microsoft.com/office/drawing/2014/main" id="{0D7EA39A-EABE-4613-93AC-6082D826903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0000" y="719135"/>
            <a:ext cx="5014800" cy="526264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  <p:sp>
        <p:nvSpPr>
          <p:cNvPr id="23" name="Espaço Reservado para Conteúdo 4">
            <a:extLst>
              <a:ext uri="{FF2B5EF4-FFF2-40B4-BE49-F238E27FC236}">
                <a16:creationId xmlns="" xmlns:a16="http://schemas.microsoft.com/office/drawing/2014/main" id="{320E113A-9931-4A95-B04D-7F9B7CE00F1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458400" y="719135"/>
            <a:ext cx="5014800" cy="526264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</p:spTree>
    <p:extLst>
      <p:ext uri="{BB962C8B-B14F-4D97-AF65-F5344CB8AC3E}">
        <p14:creationId xmlns:p14="http://schemas.microsoft.com/office/powerpoint/2010/main" val="2266521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="" xmlns:a16="http://schemas.microsoft.com/office/drawing/2014/main" id="{EF3A97C0-07AB-49BF-A0A8-94F8ADEFA1B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19999" y="719135"/>
            <a:ext cx="10755939" cy="526264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t-BR" dirty="0"/>
              <a:t>Tabela ou gráfico</a:t>
            </a:r>
          </a:p>
        </p:txBody>
      </p:sp>
    </p:spTree>
    <p:extLst>
      <p:ext uri="{BB962C8B-B14F-4D97-AF65-F5344CB8AC3E}">
        <p14:creationId xmlns:p14="http://schemas.microsoft.com/office/powerpoint/2010/main" val="3340601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35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4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11" name="Group 104"/>
          <p:cNvGrpSpPr>
            <a:grpSpLocks/>
          </p:cNvGrpSpPr>
          <p:nvPr userDrawn="1"/>
        </p:nvGrpSpPr>
        <p:grpSpPr bwMode="auto">
          <a:xfrm>
            <a:off x="2137833" y="1280160"/>
            <a:ext cx="7797800" cy="4741546"/>
            <a:chOff x="1649112" y="776813"/>
            <a:chExt cx="5848430" cy="419523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64911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819116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8911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57535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2753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9754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53"/>
          <p:cNvGrpSpPr>
            <a:grpSpLocks/>
          </p:cNvGrpSpPr>
          <p:nvPr userDrawn="1"/>
        </p:nvGrpSpPr>
        <p:grpSpPr bwMode="auto">
          <a:xfrm>
            <a:off x="819151" y="3181733"/>
            <a:ext cx="10449983" cy="0"/>
            <a:chOff x="660348" y="2529400"/>
            <a:chExt cx="7838068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54"/>
          <p:cNvGrpSpPr>
            <a:grpSpLocks/>
          </p:cNvGrpSpPr>
          <p:nvPr userDrawn="1"/>
        </p:nvGrpSpPr>
        <p:grpSpPr bwMode="auto">
          <a:xfrm>
            <a:off x="819151" y="2235074"/>
            <a:ext cx="10449983" cy="0"/>
            <a:chOff x="660348" y="2529400"/>
            <a:chExt cx="7838068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69"/>
          <p:cNvGrpSpPr>
            <a:grpSpLocks/>
          </p:cNvGrpSpPr>
          <p:nvPr userDrawn="1"/>
        </p:nvGrpSpPr>
        <p:grpSpPr bwMode="auto">
          <a:xfrm>
            <a:off x="819151" y="4128391"/>
            <a:ext cx="10449983" cy="0"/>
            <a:chOff x="660348" y="2529400"/>
            <a:chExt cx="7838068" cy="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88"/>
          <p:cNvGrpSpPr>
            <a:grpSpLocks/>
          </p:cNvGrpSpPr>
          <p:nvPr userDrawn="1"/>
        </p:nvGrpSpPr>
        <p:grpSpPr bwMode="auto">
          <a:xfrm>
            <a:off x="819151" y="5075050"/>
            <a:ext cx="10449983" cy="0"/>
            <a:chOff x="660348" y="2529400"/>
            <a:chExt cx="7838068" cy="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9151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74901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932767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0635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48501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06367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0162117" y="141224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819151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2377017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32768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5490635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7048501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8606367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10162117" y="240884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819151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2377017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932768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90635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048501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8606367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10162117" y="334356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819151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2377017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3932768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37" hasCustomPrompt="1"/>
          </p:nvPr>
        </p:nvSpPr>
        <p:spPr>
          <a:xfrm>
            <a:off x="5490635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38" hasCustomPrompt="1"/>
          </p:nvPr>
        </p:nvSpPr>
        <p:spPr>
          <a:xfrm>
            <a:off x="7048501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06367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10162117" y="429859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41" hasCustomPrompt="1"/>
          </p:nvPr>
        </p:nvSpPr>
        <p:spPr>
          <a:xfrm>
            <a:off x="819151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0" name="Picture Placeholder 2"/>
          <p:cNvSpPr>
            <a:spLocks noGrp="1"/>
          </p:cNvSpPr>
          <p:nvPr>
            <p:ph type="pic" sz="quarter" idx="42" hasCustomPrompt="1"/>
          </p:nvPr>
        </p:nvSpPr>
        <p:spPr>
          <a:xfrm>
            <a:off x="2377017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1" name="Picture Placeholder 2"/>
          <p:cNvSpPr>
            <a:spLocks noGrp="1"/>
          </p:cNvSpPr>
          <p:nvPr>
            <p:ph type="pic" sz="quarter" idx="43" hasCustomPrompt="1"/>
          </p:nvPr>
        </p:nvSpPr>
        <p:spPr>
          <a:xfrm>
            <a:off x="3932768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quarter" idx="44" hasCustomPrompt="1"/>
          </p:nvPr>
        </p:nvSpPr>
        <p:spPr>
          <a:xfrm>
            <a:off x="5490635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3" name="Picture Placeholder 2"/>
          <p:cNvSpPr>
            <a:spLocks noGrp="1"/>
          </p:cNvSpPr>
          <p:nvPr>
            <p:ph type="pic" sz="quarter" idx="45" hasCustomPrompt="1"/>
          </p:nvPr>
        </p:nvSpPr>
        <p:spPr>
          <a:xfrm>
            <a:off x="7048501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46" hasCustomPrompt="1"/>
          </p:nvPr>
        </p:nvSpPr>
        <p:spPr>
          <a:xfrm>
            <a:off x="8606367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47" hasCustomPrompt="1"/>
          </p:nvPr>
        </p:nvSpPr>
        <p:spPr>
          <a:xfrm>
            <a:off x="10162117" y="525363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9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5759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28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9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11" name="Group 104"/>
          <p:cNvGrpSpPr>
            <a:grpSpLocks/>
          </p:cNvGrpSpPr>
          <p:nvPr userDrawn="1"/>
        </p:nvGrpSpPr>
        <p:grpSpPr bwMode="auto">
          <a:xfrm>
            <a:off x="2137833" y="1269999"/>
            <a:ext cx="7797800" cy="4751706"/>
            <a:chOff x="1649112" y="776813"/>
            <a:chExt cx="5848430" cy="419523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64911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819116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8911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57535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2753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9754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53"/>
          <p:cNvGrpSpPr>
            <a:grpSpLocks/>
          </p:cNvGrpSpPr>
          <p:nvPr userDrawn="1"/>
        </p:nvGrpSpPr>
        <p:grpSpPr bwMode="auto">
          <a:xfrm>
            <a:off x="819151" y="3658154"/>
            <a:ext cx="10449983" cy="0"/>
            <a:chOff x="660348" y="2529400"/>
            <a:chExt cx="7838068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54"/>
          <p:cNvGrpSpPr>
            <a:grpSpLocks/>
          </p:cNvGrpSpPr>
          <p:nvPr userDrawn="1"/>
        </p:nvGrpSpPr>
        <p:grpSpPr bwMode="auto">
          <a:xfrm>
            <a:off x="819151" y="2476380"/>
            <a:ext cx="10449983" cy="0"/>
            <a:chOff x="660348" y="2529400"/>
            <a:chExt cx="7838068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69"/>
          <p:cNvGrpSpPr>
            <a:grpSpLocks/>
          </p:cNvGrpSpPr>
          <p:nvPr userDrawn="1"/>
        </p:nvGrpSpPr>
        <p:grpSpPr bwMode="auto">
          <a:xfrm>
            <a:off x="819151" y="4839929"/>
            <a:ext cx="10449983" cy="0"/>
            <a:chOff x="660348" y="2529400"/>
            <a:chExt cx="7838068" cy="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9151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77017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5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932768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6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0633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48501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04251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9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0162117" y="15855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0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819151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1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2377017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2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32768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3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5490633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7048501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8604251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10162117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7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819151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8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2377017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9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932768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90633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048501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8604251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10162117" y="394331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819151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2377017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3932768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37" hasCustomPrompt="1"/>
          </p:nvPr>
        </p:nvSpPr>
        <p:spPr>
          <a:xfrm>
            <a:off x="5490633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38" hasCustomPrompt="1"/>
          </p:nvPr>
        </p:nvSpPr>
        <p:spPr>
          <a:xfrm>
            <a:off x="7048501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04251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10162117" y="51218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195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 24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463448" y="1320800"/>
            <a:ext cx="7271456" cy="4629785"/>
            <a:chOff x="1847586" y="661988"/>
            <a:chExt cx="5453592" cy="43561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1847586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210984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4574382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5937780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7301178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 userDrawn="1"/>
        </p:nvGrpSpPr>
        <p:grpSpPr>
          <a:xfrm>
            <a:off x="788105" y="2489558"/>
            <a:ext cx="10624960" cy="0"/>
            <a:chOff x="591079" y="1756173"/>
            <a:chExt cx="7968720" cy="0"/>
          </a:xfrm>
        </p:grpSpPr>
        <p:cxnSp>
          <p:nvCxnSpPr>
            <p:cNvPr id="36" name="Straight Connector 35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 userDrawn="1"/>
        </p:nvGrpSpPr>
        <p:grpSpPr>
          <a:xfrm>
            <a:off x="788105" y="3643234"/>
            <a:ext cx="10624960" cy="0"/>
            <a:chOff x="591079" y="1756173"/>
            <a:chExt cx="7968720" cy="0"/>
          </a:xfrm>
        </p:grpSpPr>
        <p:cxnSp>
          <p:nvCxnSpPr>
            <p:cNvPr id="58" name="Straight Connector 57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 userDrawn="1"/>
        </p:nvGrpSpPr>
        <p:grpSpPr>
          <a:xfrm>
            <a:off x="788105" y="4796909"/>
            <a:ext cx="10624960" cy="0"/>
            <a:chOff x="591079" y="1756173"/>
            <a:chExt cx="7968720" cy="0"/>
          </a:xfrm>
        </p:grpSpPr>
        <p:cxnSp>
          <p:nvCxnSpPr>
            <p:cNvPr id="65" name="Straight Connector 64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99773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805993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641136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469936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263117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0080629" y="159575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999773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805993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4641136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6469936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0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8263117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1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10080629" y="274443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999773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3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805993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4641136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6469936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8263117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7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10080629" y="390267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8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999773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9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2805993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0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4641136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1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6469936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2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8263117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3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10080629" y="5091398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7495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 20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2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27021" y="1290320"/>
            <a:ext cx="6544308" cy="4731385"/>
            <a:chOff x="2120265" y="661988"/>
            <a:chExt cx="4908231" cy="43561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2120265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756342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392419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028496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 userDrawn="1"/>
        </p:nvGrpSpPr>
        <p:grpSpPr>
          <a:xfrm>
            <a:off x="821974" y="2475548"/>
            <a:ext cx="10568513" cy="0"/>
            <a:chOff x="616480" y="1756173"/>
            <a:chExt cx="7926385" cy="0"/>
          </a:xfrm>
        </p:grpSpPr>
        <p:cxnSp>
          <p:nvCxnSpPr>
            <p:cNvPr id="56" name="Straight Connector 55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3657601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 userDrawn="1"/>
        </p:nvGrpSpPr>
        <p:grpSpPr>
          <a:xfrm>
            <a:off x="821974" y="4839654"/>
            <a:ext cx="10568513" cy="0"/>
            <a:chOff x="616480" y="1756173"/>
            <a:chExt cx="7926385" cy="0"/>
          </a:xfrm>
        </p:grpSpPr>
        <p:cxnSp>
          <p:nvCxnSpPr>
            <p:cNvPr id="48" name="Straight Connector 47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146528" y="155575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359151" y="155575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549193" y="155575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709609" y="155575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967387" y="155575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146528" y="277494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359151" y="277494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7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549193" y="277494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8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709609" y="277494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9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967387" y="2774949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0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1146528" y="393319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2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3359151" y="393319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3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5549193" y="393319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7709609" y="393319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9967387" y="393319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1146528" y="514223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7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359151" y="514223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8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549193" y="514223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9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709609" y="514223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9967387" y="514223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5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25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 15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1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27021" y="1320800"/>
            <a:ext cx="6544308" cy="4700905"/>
            <a:chOff x="2120265" y="661988"/>
            <a:chExt cx="4908231" cy="43561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2120265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756342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392419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028496" y="661988"/>
              <a:ext cx="0" cy="4356100"/>
            </a:xfrm>
            <a:prstGeom prst="line">
              <a:avLst/>
            </a:prstGeom>
            <a:ln w="3175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 userDrawn="1"/>
        </p:nvGrpSpPr>
        <p:grpSpPr>
          <a:xfrm>
            <a:off x="821974" y="2887768"/>
            <a:ext cx="10568513" cy="0"/>
            <a:chOff x="616480" y="1756173"/>
            <a:chExt cx="7926385" cy="0"/>
          </a:xfrm>
        </p:grpSpPr>
        <p:cxnSp>
          <p:nvCxnSpPr>
            <p:cNvPr id="56" name="Straight Connector 55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4454736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123952" y="1873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354211" y="1873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532963" y="1873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709609" y="1873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978676" y="1873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3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123952" y="336740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354211" y="336740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532963" y="336740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709609" y="336740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978676" y="336740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1123952" y="4921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3354211" y="4921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1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5532963" y="4921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2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7709609" y="4921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3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9978676" y="492188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6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6872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12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7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3392488" y="1320800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6139392" y="1320800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8886296" y="1320800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Picture Placeholder 2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1462619" y="18129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9" name="Picture Placeholder 2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4202291" y="18129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0" name="Picture Placeholder 2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6891163" y="18129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1" name="Picture Placeholder 2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9698567" y="18129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788107" y="2887768"/>
            <a:ext cx="10698339" cy="0"/>
            <a:chOff x="591080" y="2406473"/>
            <a:chExt cx="8023754" cy="0"/>
          </a:xfrm>
        </p:grpSpPr>
        <p:cxnSp>
          <p:nvCxnSpPr>
            <p:cNvPr id="39" name="Straight Connector 38"/>
            <p:cNvCxnSpPr/>
            <p:nvPr userDrawn="1"/>
          </p:nvCxnSpPr>
          <p:spPr bwMode="auto">
            <a:xfrm>
              <a:off x="679450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auto">
            <a:xfrm>
              <a:off x="4726694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auto">
            <a:xfrm>
              <a:off x="2658887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auto">
            <a:xfrm>
              <a:off x="59108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 userDrawn="1"/>
        </p:nvGrpSpPr>
        <p:grpSpPr>
          <a:xfrm>
            <a:off x="788107" y="4454736"/>
            <a:ext cx="10698339" cy="0"/>
            <a:chOff x="591080" y="2406473"/>
            <a:chExt cx="8023754" cy="0"/>
          </a:xfrm>
        </p:grpSpPr>
        <p:cxnSp>
          <p:nvCxnSpPr>
            <p:cNvPr id="81" name="Straight Connector 80"/>
            <p:cNvCxnSpPr/>
            <p:nvPr userDrawn="1"/>
          </p:nvCxnSpPr>
          <p:spPr bwMode="auto">
            <a:xfrm>
              <a:off x="679450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 bwMode="auto">
            <a:xfrm>
              <a:off x="4726694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 bwMode="auto">
            <a:xfrm>
              <a:off x="2658887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 bwMode="auto">
            <a:xfrm>
              <a:off x="59108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462619" y="338264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4202291" y="338264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891163" y="338264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698567" y="338264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1462619" y="49371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4202291" y="49371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6891163" y="49371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698567" y="4937124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7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047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10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4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27021" y="1706884"/>
            <a:ext cx="6544308" cy="3585211"/>
            <a:chOff x="2120265" y="661988"/>
            <a:chExt cx="4908231" cy="43561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2120265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756342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392419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028496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3507427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078795" y="227139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393017" y="227139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515328" y="227139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709609" y="227139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888359" y="227139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078795" y="40595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393017" y="40595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515328" y="40595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709609" y="40595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888359" y="40595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4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58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="" xmlns:a16="http://schemas.microsoft.com/office/drawing/2014/main" id="{0B6B6BDD-877B-4102-8158-37A705DF18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719400" y="2237109"/>
            <a:ext cx="5374800" cy="1384995"/>
          </a:xfrm>
        </p:spPr>
        <p:txBody>
          <a:bodyPr wrap="square" anchor="ctr" anchorCtr="0">
            <a:spAutoFit/>
          </a:bodyPr>
          <a:lstStyle>
            <a:lvl1pPr algn="l">
              <a:defRPr sz="5000"/>
            </a:lvl1pPr>
          </a:lstStyle>
          <a:p>
            <a:r>
              <a:rPr lang="pt-BR" dirty="0"/>
              <a:t>Título da apresentação</a:t>
            </a:r>
          </a:p>
        </p:txBody>
      </p:sp>
      <p:sp>
        <p:nvSpPr>
          <p:cNvPr id="47" name="Freeform 14">
            <a:extLst>
              <a:ext uri="{FF2B5EF4-FFF2-40B4-BE49-F238E27FC236}">
                <a16:creationId xmlns="" xmlns:a16="http://schemas.microsoft.com/office/drawing/2014/main" id="{E4AAAB3A-8D58-4EE3-98DF-061F54188170}"/>
              </a:ext>
            </a:extLst>
          </p:cNvPr>
          <p:cNvSpPr>
            <a:spLocks/>
          </p:cNvSpPr>
          <p:nvPr userDrawn="1"/>
        </p:nvSpPr>
        <p:spPr bwMode="auto">
          <a:xfrm>
            <a:off x="6188075" y="1588"/>
            <a:ext cx="6003925" cy="6134100"/>
          </a:xfrm>
          <a:custGeom>
            <a:avLst/>
            <a:gdLst>
              <a:gd name="T0" fmla="*/ 1891 w 1891"/>
              <a:gd name="T1" fmla="*/ 1572 h 1933"/>
              <a:gd name="T2" fmla="*/ 1589 w 1891"/>
              <a:gd name="T3" fmla="*/ 1790 h 1933"/>
              <a:gd name="T4" fmla="*/ 307 w 1891"/>
              <a:gd name="T5" fmla="*/ 740 h 1933"/>
              <a:gd name="T6" fmla="*/ 607 w 1891"/>
              <a:gd name="T7" fmla="*/ 139 h 1933"/>
              <a:gd name="T8" fmla="*/ 946 w 1891"/>
              <a:gd name="T9" fmla="*/ 0 h 1933"/>
              <a:gd name="T10" fmla="*/ 588 w 1891"/>
              <a:gd name="T11" fmla="*/ 0 h 1933"/>
              <a:gd name="T12" fmla="*/ 234 w 1891"/>
              <a:gd name="T13" fmla="*/ 298 h 1933"/>
              <a:gd name="T14" fmla="*/ 274 w 1891"/>
              <a:gd name="T15" fmla="*/ 955 h 1933"/>
              <a:gd name="T16" fmla="*/ 1313 w 1891"/>
              <a:gd name="T17" fmla="*/ 1907 h 1933"/>
              <a:gd name="T18" fmla="*/ 1492 w 1891"/>
              <a:gd name="T19" fmla="*/ 1933 h 1933"/>
              <a:gd name="T20" fmla="*/ 1494 w 1891"/>
              <a:gd name="T21" fmla="*/ 1933 h 1933"/>
              <a:gd name="T22" fmla="*/ 1891 w 1891"/>
              <a:gd name="T23" fmla="*/ 1754 h 1933"/>
              <a:gd name="T24" fmla="*/ 1891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1891" y="1572"/>
                </a:moveTo>
                <a:cubicBezTo>
                  <a:pt x="1815" y="1672"/>
                  <a:pt x="1716" y="1756"/>
                  <a:pt x="1589" y="1790"/>
                </a:cubicBezTo>
                <a:cubicBezTo>
                  <a:pt x="1188" y="1896"/>
                  <a:pt x="546" y="1222"/>
                  <a:pt x="307" y="740"/>
                </a:cubicBezTo>
                <a:cubicBezTo>
                  <a:pt x="227" y="575"/>
                  <a:pt x="293" y="342"/>
                  <a:pt x="607" y="139"/>
                </a:cubicBezTo>
                <a:cubicBezTo>
                  <a:pt x="695" y="81"/>
                  <a:pt x="815" y="35"/>
                  <a:pt x="946" y="0"/>
                </a:cubicBezTo>
                <a:cubicBezTo>
                  <a:pt x="588" y="0"/>
                  <a:pt x="588" y="0"/>
                  <a:pt x="588" y="0"/>
                </a:cubicBezTo>
                <a:cubicBezTo>
                  <a:pt x="456" y="73"/>
                  <a:pt x="329" y="171"/>
                  <a:pt x="234" y="298"/>
                </a:cubicBezTo>
                <a:cubicBezTo>
                  <a:pt x="234" y="298"/>
                  <a:pt x="0" y="552"/>
                  <a:pt x="274" y="955"/>
                </a:cubicBezTo>
                <a:cubicBezTo>
                  <a:pt x="546" y="1351"/>
                  <a:pt x="929" y="1800"/>
                  <a:pt x="1313" y="1907"/>
                </a:cubicBezTo>
                <a:cubicBezTo>
                  <a:pt x="1375" y="1925"/>
                  <a:pt x="1434" y="1933"/>
                  <a:pt x="1492" y="1933"/>
                </a:cubicBezTo>
                <a:cubicBezTo>
                  <a:pt x="1492" y="1933"/>
                  <a:pt x="1492" y="1933"/>
                  <a:pt x="1494" y="1933"/>
                </a:cubicBezTo>
                <a:cubicBezTo>
                  <a:pt x="1640" y="1933"/>
                  <a:pt x="1777" y="1862"/>
                  <a:pt x="1891" y="1754"/>
                </a:cubicBezTo>
                <a:lnTo>
                  <a:pt x="1891" y="1572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70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48" name="Freeform 15">
            <a:extLst>
              <a:ext uri="{FF2B5EF4-FFF2-40B4-BE49-F238E27FC236}">
                <a16:creationId xmlns="" xmlns:a16="http://schemas.microsoft.com/office/drawing/2014/main" id="{59747428-2DF3-4E9E-94BB-9720B8161821}"/>
              </a:ext>
            </a:extLst>
          </p:cNvPr>
          <p:cNvSpPr>
            <a:spLocks/>
          </p:cNvSpPr>
          <p:nvPr userDrawn="1"/>
        </p:nvSpPr>
        <p:spPr bwMode="auto">
          <a:xfrm>
            <a:off x="6946615" y="1588"/>
            <a:ext cx="2448477" cy="1303337"/>
          </a:xfrm>
          <a:custGeom>
            <a:avLst/>
            <a:gdLst>
              <a:gd name="T0" fmla="*/ 792 w 809"/>
              <a:gd name="T1" fmla="*/ 0 h 431"/>
              <a:gd name="T2" fmla="*/ 788 w 809"/>
              <a:gd name="T3" fmla="*/ 0 h 431"/>
              <a:gd name="T4" fmla="*/ 803 w 809"/>
              <a:gd name="T5" fmla="*/ 131 h 431"/>
              <a:gd name="T6" fmla="*/ 724 w 809"/>
              <a:gd name="T7" fmla="*/ 354 h 431"/>
              <a:gd name="T8" fmla="*/ 506 w 809"/>
              <a:gd name="T9" fmla="*/ 427 h 431"/>
              <a:gd name="T10" fmla="*/ 451 w 809"/>
              <a:gd name="T11" fmla="*/ 424 h 431"/>
              <a:gd name="T12" fmla="*/ 164 w 809"/>
              <a:gd name="T13" fmla="*/ 287 h 431"/>
              <a:gd name="T14" fmla="*/ 6 w 809"/>
              <a:gd name="T15" fmla="*/ 64 h 431"/>
              <a:gd name="T16" fmla="*/ 12 w 809"/>
              <a:gd name="T17" fmla="*/ 0 h 431"/>
              <a:gd name="T18" fmla="*/ 8 w 809"/>
              <a:gd name="T19" fmla="*/ 0 h 431"/>
              <a:gd name="T20" fmla="*/ 2 w 809"/>
              <a:gd name="T21" fmla="*/ 64 h 431"/>
              <a:gd name="T22" fmla="*/ 162 w 809"/>
              <a:gd name="T23" fmla="*/ 289 h 431"/>
              <a:gd name="T24" fmla="*/ 450 w 809"/>
              <a:gd name="T25" fmla="*/ 428 h 431"/>
              <a:gd name="T26" fmla="*/ 506 w 809"/>
              <a:gd name="T27" fmla="*/ 431 h 431"/>
              <a:gd name="T28" fmla="*/ 726 w 809"/>
              <a:gd name="T29" fmla="*/ 357 h 431"/>
              <a:gd name="T30" fmla="*/ 807 w 809"/>
              <a:gd name="T31" fmla="*/ 131 h 431"/>
              <a:gd name="T32" fmla="*/ 792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792" y="0"/>
                </a:moveTo>
                <a:cubicBezTo>
                  <a:pt x="788" y="0"/>
                  <a:pt x="788" y="0"/>
                  <a:pt x="788" y="0"/>
                </a:cubicBezTo>
                <a:cubicBezTo>
                  <a:pt x="797" y="38"/>
                  <a:pt x="802" y="82"/>
                  <a:pt x="803" y="131"/>
                </a:cubicBezTo>
                <a:cubicBezTo>
                  <a:pt x="805" y="228"/>
                  <a:pt x="779" y="303"/>
                  <a:pt x="724" y="354"/>
                </a:cubicBezTo>
                <a:cubicBezTo>
                  <a:pt x="673" y="402"/>
                  <a:pt x="597" y="427"/>
                  <a:pt x="506" y="427"/>
                </a:cubicBezTo>
                <a:cubicBezTo>
                  <a:pt x="488" y="427"/>
                  <a:pt x="470" y="426"/>
                  <a:pt x="451" y="424"/>
                </a:cubicBezTo>
                <a:cubicBezTo>
                  <a:pt x="366" y="415"/>
                  <a:pt x="259" y="364"/>
                  <a:pt x="164" y="287"/>
                </a:cubicBezTo>
                <a:cubicBezTo>
                  <a:pt x="69" y="210"/>
                  <a:pt x="11" y="127"/>
                  <a:pt x="6" y="64"/>
                </a:cubicBezTo>
                <a:cubicBezTo>
                  <a:pt x="4" y="39"/>
                  <a:pt x="7" y="18"/>
                  <a:pt x="1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18"/>
                  <a:pt x="0" y="39"/>
                  <a:pt x="2" y="64"/>
                </a:cubicBezTo>
                <a:cubicBezTo>
                  <a:pt x="7" y="128"/>
                  <a:pt x="66" y="212"/>
                  <a:pt x="162" y="289"/>
                </a:cubicBezTo>
                <a:cubicBezTo>
                  <a:pt x="257" y="367"/>
                  <a:pt x="365" y="419"/>
                  <a:pt x="450" y="428"/>
                </a:cubicBezTo>
                <a:cubicBezTo>
                  <a:pt x="470" y="430"/>
                  <a:pt x="487" y="431"/>
                  <a:pt x="506" y="431"/>
                </a:cubicBezTo>
                <a:cubicBezTo>
                  <a:pt x="598" y="431"/>
                  <a:pt x="675" y="406"/>
                  <a:pt x="726" y="357"/>
                </a:cubicBezTo>
                <a:cubicBezTo>
                  <a:pt x="783" y="305"/>
                  <a:pt x="809" y="229"/>
                  <a:pt x="807" y="131"/>
                </a:cubicBezTo>
                <a:cubicBezTo>
                  <a:pt x="806" y="82"/>
                  <a:pt x="801" y="38"/>
                  <a:pt x="792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49" name="Subtítulo 2">
            <a:extLst>
              <a:ext uri="{FF2B5EF4-FFF2-40B4-BE49-F238E27FC236}">
                <a16:creationId xmlns="" xmlns:a16="http://schemas.microsoft.com/office/drawing/2014/main" id="{324430AB-3357-4A60-BB38-8B54A16815C3}"/>
              </a:ext>
            </a:extLst>
          </p:cNvPr>
          <p:cNvSpPr txBox="1">
            <a:spLocks/>
          </p:cNvSpPr>
          <p:nvPr userDrawn="1"/>
        </p:nvSpPr>
        <p:spPr>
          <a:xfrm>
            <a:off x="719400" y="6383993"/>
            <a:ext cx="10753200" cy="110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NewJuneLight" panose="02000503030000020004" pitchFamily="50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NewJuneLight" panose="02000503030000020004" pitchFamily="50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F5F62">
                  <a:lumMod val="60000"/>
                  <a:lumOff val="40000"/>
                </a:srgbClr>
              </a:buClr>
            </a:pP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© </a:t>
            </a:r>
            <a:r>
              <a:rPr lang="pt-BR" sz="800" cap="all" spc="300" dirty="0" err="1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mattos</a:t>
            </a: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filho, </a:t>
            </a:r>
            <a:r>
              <a:rPr lang="pt-BR" sz="800" cap="all" spc="300" dirty="0" err="1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veiga</a:t>
            </a: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filho, </a:t>
            </a:r>
            <a:r>
              <a:rPr lang="pt-BR" sz="800" cap="all" spc="300" dirty="0" err="1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marrey</a:t>
            </a: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800" cap="all" spc="300" dirty="0" err="1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jr.</a:t>
            </a: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pt-BR" sz="800" cap="all" spc="300" dirty="0" err="1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quiroga</a:t>
            </a:r>
            <a:r>
              <a:rPr lang="pt-BR" sz="800" cap="all" spc="3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advogados. todos os direitos reservados.</a:t>
            </a:r>
          </a:p>
        </p:txBody>
      </p:sp>
      <p:grpSp>
        <p:nvGrpSpPr>
          <p:cNvPr id="55" name="Agrupar 54">
            <a:extLst>
              <a:ext uri="{FF2B5EF4-FFF2-40B4-BE49-F238E27FC236}">
                <a16:creationId xmlns="" xmlns:a16="http://schemas.microsoft.com/office/drawing/2014/main" id="{C41387D9-1C78-46AC-9437-2B5CDA508C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19999" y="653256"/>
            <a:ext cx="4072964" cy="223200"/>
            <a:chOff x="5924551" y="381000"/>
            <a:chExt cx="3852863" cy="211138"/>
          </a:xfrm>
        </p:grpSpPr>
        <p:sp>
          <p:nvSpPr>
            <p:cNvPr id="56" name="Freeform 6">
              <a:extLst>
                <a:ext uri="{FF2B5EF4-FFF2-40B4-BE49-F238E27FC236}">
                  <a16:creationId xmlns="" xmlns:a16="http://schemas.microsoft.com/office/drawing/2014/main" id="{541DB60A-5078-40BD-973C-1D529088E00B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794626" y="385763"/>
              <a:ext cx="131763" cy="187325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7" name="Freeform 7">
              <a:extLst>
                <a:ext uri="{FF2B5EF4-FFF2-40B4-BE49-F238E27FC236}">
                  <a16:creationId xmlns="" xmlns:a16="http://schemas.microsoft.com/office/drawing/2014/main" id="{95464C14-5226-4D49-898C-ED8C92216BB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5924551" y="393700"/>
              <a:ext cx="173038" cy="173038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="" xmlns:a16="http://schemas.microsoft.com/office/drawing/2014/main" id="{FD75DCE7-260B-4F88-BB5C-5748B03F3D4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6130926" y="385763"/>
              <a:ext cx="165100" cy="180975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="" xmlns:a16="http://schemas.microsoft.com/office/drawing/2014/main" id="{6B9E48A2-215E-43D9-826F-CD88C513826E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6567488" y="392113"/>
              <a:ext cx="173038" cy="176213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0" name="Freeform 10">
              <a:extLst>
                <a:ext uri="{FF2B5EF4-FFF2-40B4-BE49-F238E27FC236}">
                  <a16:creationId xmlns="" xmlns:a16="http://schemas.microsoft.com/office/drawing/2014/main" id="{3B68A7B3-7DDE-470C-93E2-2DE3A5B3A8F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6992938" y="393700"/>
              <a:ext cx="104775" cy="173038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1" name="Rectangle 11">
              <a:extLst>
                <a:ext uri="{FF2B5EF4-FFF2-40B4-BE49-F238E27FC236}">
                  <a16:creationId xmlns="" xmlns:a16="http://schemas.microsoft.com/office/drawing/2014/main" id="{BCA06E86-37D3-411A-BD63-CD7549E57EE5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7140576" y="393700"/>
              <a:ext cx="30163" cy="173038"/>
            </a:xfrm>
            <a:prstGeom prst="rect">
              <a:avLst/>
            </a:pr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2" name="Freeform 12">
              <a:extLst>
                <a:ext uri="{FF2B5EF4-FFF2-40B4-BE49-F238E27FC236}">
                  <a16:creationId xmlns="" xmlns:a16="http://schemas.microsoft.com/office/drawing/2014/main" id="{53E42CB3-B7AB-4799-8EE4-2717AE32525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219951" y="393700"/>
              <a:ext cx="100013" cy="173038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3" name="Freeform 13">
              <a:extLst>
                <a:ext uri="{FF2B5EF4-FFF2-40B4-BE49-F238E27FC236}">
                  <a16:creationId xmlns="" xmlns:a16="http://schemas.microsoft.com/office/drawing/2014/main" id="{4FB65DDD-90EC-4D12-82E1-5B4A8CF0B34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346951" y="393700"/>
              <a:ext cx="138113" cy="173038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4" name="Freeform 14">
              <a:extLst>
                <a:ext uri="{FF2B5EF4-FFF2-40B4-BE49-F238E27FC236}">
                  <a16:creationId xmlns="" xmlns:a16="http://schemas.microsoft.com/office/drawing/2014/main" id="{93DF2863-7899-484B-B926-FCAAD537F4B5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7521576" y="392113"/>
              <a:ext cx="173038" cy="176213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5" name="Freeform 15">
              <a:extLst>
                <a:ext uri="{FF2B5EF4-FFF2-40B4-BE49-F238E27FC236}">
                  <a16:creationId xmlns="" xmlns:a16="http://schemas.microsoft.com/office/drawing/2014/main" id="{3E847215-625A-4A91-8F8C-C4BCC05F935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6772276" y="392113"/>
              <a:ext cx="119063" cy="176213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6" name="Freeform 16">
              <a:extLst>
                <a:ext uri="{FF2B5EF4-FFF2-40B4-BE49-F238E27FC236}">
                  <a16:creationId xmlns="" xmlns:a16="http://schemas.microsoft.com/office/drawing/2014/main" id="{272F571A-8E1A-474B-8512-3B2B72CCF29C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6289676" y="393700"/>
              <a:ext cx="261938" cy="173038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7" name="Freeform 17">
              <a:extLst>
                <a:ext uri="{FF2B5EF4-FFF2-40B4-BE49-F238E27FC236}">
                  <a16:creationId xmlns="" xmlns:a16="http://schemas.microsoft.com/office/drawing/2014/main" id="{55207B5F-EF70-4FD0-B3EA-943C8EDA22E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027988" y="384175"/>
              <a:ext cx="73025" cy="77788"/>
            </a:xfrm>
            <a:custGeom>
              <a:avLst/>
              <a:gdLst>
                <a:gd name="T0" fmla="*/ 46 w 55"/>
                <a:gd name="T1" fmla="*/ 3 h 59"/>
                <a:gd name="T2" fmla="*/ 51 w 55"/>
                <a:gd name="T3" fmla="*/ 0 h 59"/>
                <a:gd name="T4" fmla="*/ 55 w 55"/>
                <a:gd name="T5" fmla="*/ 4 h 59"/>
                <a:gd name="T6" fmla="*/ 55 w 55"/>
                <a:gd name="T7" fmla="*/ 59 h 59"/>
                <a:gd name="T8" fmla="*/ 50 w 55"/>
                <a:gd name="T9" fmla="*/ 59 h 59"/>
                <a:gd name="T10" fmla="*/ 50 w 55"/>
                <a:gd name="T11" fmla="*/ 6 h 59"/>
                <a:gd name="T12" fmla="*/ 31 w 55"/>
                <a:gd name="T13" fmla="*/ 57 h 59"/>
                <a:gd name="T14" fmla="*/ 27 w 55"/>
                <a:gd name="T15" fmla="*/ 59 h 59"/>
                <a:gd name="T16" fmla="*/ 23 w 55"/>
                <a:gd name="T17" fmla="*/ 57 h 59"/>
                <a:gd name="T18" fmla="*/ 5 w 55"/>
                <a:gd name="T19" fmla="*/ 6 h 59"/>
                <a:gd name="T20" fmla="*/ 5 w 55"/>
                <a:gd name="T21" fmla="*/ 59 h 59"/>
                <a:gd name="T22" fmla="*/ 0 w 55"/>
                <a:gd name="T23" fmla="*/ 59 h 59"/>
                <a:gd name="T24" fmla="*/ 0 w 55"/>
                <a:gd name="T25" fmla="*/ 4 h 59"/>
                <a:gd name="T26" fmla="*/ 4 w 55"/>
                <a:gd name="T27" fmla="*/ 0 h 59"/>
                <a:gd name="T28" fmla="*/ 9 w 55"/>
                <a:gd name="T29" fmla="*/ 3 h 59"/>
                <a:gd name="T30" fmla="*/ 27 w 55"/>
                <a:gd name="T31" fmla="*/ 54 h 59"/>
                <a:gd name="T32" fmla="*/ 46 w 55"/>
                <a:gd name="T3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9">
                  <a:moveTo>
                    <a:pt x="46" y="3"/>
                  </a:moveTo>
                  <a:cubicBezTo>
                    <a:pt x="47" y="1"/>
                    <a:pt x="49" y="0"/>
                    <a:pt x="51" y="0"/>
                  </a:cubicBezTo>
                  <a:cubicBezTo>
                    <a:pt x="53" y="0"/>
                    <a:pt x="55" y="1"/>
                    <a:pt x="55" y="4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0" y="59"/>
                    <a:pt x="29" y="59"/>
                    <a:pt x="27" y="59"/>
                  </a:cubicBezTo>
                  <a:cubicBezTo>
                    <a:pt x="25" y="59"/>
                    <a:pt x="24" y="59"/>
                    <a:pt x="23" y="5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8" y="1"/>
                    <a:pt x="9" y="3"/>
                  </a:cubicBezTo>
                  <a:cubicBezTo>
                    <a:pt x="27" y="54"/>
                    <a:pt x="27" y="54"/>
                    <a:pt x="27" y="54"/>
                  </a:cubicBezTo>
                  <a:lnTo>
                    <a:pt x="46" y="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8" name="Freeform 18">
              <a:extLst>
                <a:ext uri="{FF2B5EF4-FFF2-40B4-BE49-F238E27FC236}">
                  <a16:creationId xmlns="" xmlns:a16="http://schemas.microsoft.com/office/drawing/2014/main" id="{C24AD605-4DB7-41FE-98AC-48472DBF71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123238" y="403225"/>
              <a:ext cx="52388" cy="60325"/>
            </a:xfrm>
            <a:custGeom>
              <a:avLst/>
              <a:gdLst>
                <a:gd name="T0" fmla="*/ 30 w 40"/>
                <a:gd name="T1" fmla="*/ 25 h 45"/>
                <a:gd name="T2" fmla="*/ 17 w 40"/>
                <a:gd name="T3" fmla="*/ 25 h 45"/>
                <a:gd name="T4" fmla="*/ 5 w 40"/>
                <a:gd name="T5" fmla="*/ 33 h 45"/>
                <a:gd name="T6" fmla="*/ 14 w 40"/>
                <a:gd name="T7" fmla="*/ 40 h 45"/>
                <a:gd name="T8" fmla="*/ 25 w 40"/>
                <a:gd name="T9" fmla="*/ 39 h 45"/>
                <a:gd name="T10" fmla="*/ 30 w 40"/>
                <a:gd name="T11" fmla="*/ 38 h 45"/>
                <a:gd name="T12" fmla="*/ 30 w 40"/>
                <a:gd name="T13" fmla="*/ 25 h 45"/>
                <a:gd name="T14" fmla="*/ 38 w 40"/>
                <a:gd name="T15" fmla="*/ 45 h 45"/>
                <a:gd name="T16" fmla="*/ 35 w 40"/>
                <a:gd name="T17" fmla="*/ 43 h 45"/>
                <a:gd name="T18" fmla="*/ 29 w 40"/>
                <a:gd name="T19" fmla="*/ 42 h 45"/>
                <a:gd name="T20" fmla="*/ 26 w 40"/>
                <a:gd name="T21" fmla="*/ 43 h 45"/>
                <a:gd name="T22" fmla="*/ 14 w 40"/>
                <a:gd name="T23" fmla="*/ 45 h 45"/>
                <a:gd name="T24" fmla="*/ 0 w 40"/>
                <a:gd name="T25" fmla="*/ 33 h 45"/>
                <a:gd name="T26" fmla="*/ 17 w 40"/>
                <a:gd name="T27" fmla="*/ 20 h 45"/>
                <a:gd name="T28" fmla="*/ 30 w 40"/>
                <a:gd name="T29" fmla="*/ 20 h 45"/>
                <a:gd name="T30" fmla="*/ 30 w 40"/>
                <a:gd name="T31" fmla="*/ 15 h 45"/>
                <a:gd name="T32" fmla="*/ 20 w 40"/>
                <a:gd name="T33" fmla="*/ 5 h 45"/>
                <a:gd name="T34" fmla="*/ 6 w 40"/>
                <a:gd name="T35" fmla="*/ 8 h 45"/>
                <a:gd name="T36" fmla="*/ 3 w 40"/>
                <a:gd name="T37" fmla="*/ 9 h 45"/>
                <a:gd name="T38" fmla="*/ 2 w 40"/>
                <a:gd name="T39" fmla="*/ 4 h 45"/>
                <a:gd name="T40" fmla="*/ 5 w 40"/>
                <a:gd name="T41" fmla="*/ 3 h 45"/>
                <a:gd name="T42" fmla="*/ 20 w 40"/>
                <a:gd name="T43" fmla="*/ 0 h 45"/>
                <a:gd name="T44" fmla="*/ 35 w 40"/>
                <a:gd name="T45" fmla="*/ 15 h 45"/>
                <a:gd name="T46" fmla="*/ 35 w 40"/>
                <a:gd name="T47" fmla="*/ 38 h 45"/>
                <a:gd name="T48" fmla="*/ 40 w 40"/>
                <a:gd name="T49" fmla="*/ 41 h 45"/>
                <a:gd name="T50" fmla="*/ 38 w 40"/>
                <a:gd name="T5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45">
                  <a:moveTo>
                    <a:pt x="30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3"/>
                  </a:cubicBezTo>
                  <a:cubicBezTo>
                    <a:pt x="5" y="38"/>
                    <a:pt x="8" y="40"/>
                    <a:pt x="14" y="40"/>
                  </a:cubicBezTo>
                  <a:cubicBezTo>
                    <a:pt x="17" y="40"/>
                    <a:pt x="21" y="40"/>
                    <a:pt x="25" y="39"/>
                  </a:cubicBezTo>
                  <a:cubicBezTo>
                    <a:pt x="30" y="38"/>
                    <a:pt x="30" y="38"/>
                    <a:pt x="30" y="38"/>
                  </a:cubicBezTo>
                  <a:lnTo>
                    <a:pt x="30" y="25"/>
                  </a:lnTo>
                  <a:close/>
                  <a:moveTo>
                    <a:pt x="38" y="45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3" y="42"/>
                    <a:pt x="31" y="41"/>
                    <a:pt x="29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4"/>
                    <a:pt x="17" y="45"/>
                    <a:pt x="14" y="45"/>
                  </a:cubicBezTo>
                  <a:cubicBezTo>
                    <a:pt x="5" y="45"/>
                    <a:pt x="0" y="40"/>
                    <a:pt x="0" y="33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8"/>
                    <a:pt x="26" y="5"/>
                    <a:pt x="20" y="5"/>
                  </a:cubicBezTo>
                  <a:cubicBezTo>
                    <a:pt x="16" y="5"/>
                    <a:pt x="11" y="6"/>
                    <a:pt x="6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2"/>
                    <a:pt x="15" y="0"/>
                    <a:pt x="20" y="0"/>
                  </a:cubicBezTo>
                  <a:cubicBezTo>
                    <a:pt x="28" y="0"/>
                    <a:pt x="35" y="5"/>
                    <a:pt x="35" y="15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38" y="4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69" name="Freeform 19">
              <a:extLst>
                <a:ext uri="{FF2B5EF4-FFF2-40B4-BE49-F238E27FC236}">
                  <a16:creationId xmlns="" xmlns:a16="http://schemas.microsoft.com/office/drawing/2014/main" id="{53C5FA51-3F6C-4F38-8568-4A62FABDF793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189913" y="390525"/>
              <a:ext cx="36513" cy="73025"/>
            </a:xfrm>
            <a:custGeom>
              <a:avLst/>
              <a:gdLst>
                <a:gd name="T0" fmla="*/ 27 w 27"/>
                <a:gd name="T1" fmla="*/ 53 h 55"/>
                <a:gd name="T2" fmla="*/ 18 w 27"/>
                <a:gd name="T3" fmla="*/ 55 h 55"/>
                <a:gd name="T4" fmla="*/ 7 w 27"/>
                <a:gd name="T5" fmla="*/ 41 h 55"/>
                <a:gd name="T6" fmla="*/ 7 w 27"/>
                <a:gd name="T7" fmla="*/ 16 h 55"/>
                <a:gd name="T8" fmla="*/ 0 w 27"/>
                <a:gd name="T9" fmla="*/ 16 h 55"/>
                <a:gd name="T10" fmla="*/ 0 w 27"/>
                <a:gd name="T11" fmla="*/ 12 h 55"/>
                <a:gd name="T12" fmla="*/ 7 w 27"/>
                <a:gd name="T13" fmla="*/ 12 h 55"/>
                <a:gd name="T14" fmla="*/ 7 w 27"/>
                <a:gd name="T15" fmla="*/ 1 h 55"/>
                <a:gd name="T16" fmla="*/ 11 w 27"/>
                <a:gd name="T17" fmla="*/ 0 h 55"/>
                <a:gd name="T18" fmla="*/ 11 w 27"/>
                <a:gd name="T19" fmla="*/ 12 h 55"/>
                <a:gd name="T20" fmla="*/ 26 w 27"/>
                <a:gd name="T21" fmla="*/ 12 h 55"/>
                <a:gd name="T22" fmla="*/ 26 w 27"/>
                <a:gd name="T23" fmla="*/ 16 h 55"/>
                <a:gd name="T24" fmla="*/ 11 w 27"/>
                <a:gd name="T25" fmla="*/ 16 h 55"/>
                <a:gd name="T26" fmla="*/ 11 w 27"/>
                <a:gd name="T27" fmla="*/ 41 h 55"/>
                <a:gd name="T28" fmla="*/ 19 w 27"/>
                <a:gd name="T29" fmla="*/ 50 h 55"/>
                <a:gd name="T30" fmla="*/ 26 w 27"/>
                <a:gd name="T31" fmla="*/ 49 h 55"/>
                <a:gd name="T32" fmla="*/ 27 w 27"/>
                <a:gd name="T3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55">
                  <a:moveTo>
                    <a:pt x="27" y="53"/>
                  </a:moveTo>
                  <a:cubicBezTo>
                    <a:pt x="23" y="54"/>
                    <a:pt x="20" y="55"/>
                    <a:pt x="18" y="55"/>
                  </a:cubicBezTo>
                  <a:cubicBezTo>
                    <a:pt x="10" y="55"/>
                    <a:pt x="7" y="50"/>
                    <a:pt x="7" y="4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7"/>
                    <a:pt x="13" y="50"/>
                    <a:pt x="19" y="50"/>
                  </a:cubicBezTo>
                  <a:cubicBezTo>
                    <a:pt x="20" y="50"/>
                    <a:pt x="23" y="50"/>
                    <a:pt x="26" y="49"/>
                  </a:cubicBezTo>
                  <a:lnTo>
                    <a:pt x="27" y="5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0" name="Freeform 20">
              <a:extLst>
                <a:ext uri="{FF2B5EF4-FFF2-40B4-BE49-F238E27FC236}">
                  <a16:creationId xmlns="" xmlns:a16="http://schemas.microsoft.com/office/drawing/2014/main" id="{566CA7DF-9048-4B60-A623-823C940FB85D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240713" y="390525"/>
              <a:ext cx="36513" cy="73025"/>
            </a:xfrm>
            <a:custGeom>
              <a:avLst/>
              <a:gdLst>
                <a:gd name="T0" fmla="*/ 27 w 27"/>
                <a:gd name="T1" fmla="*/ 53 h 55"/>
                <a:gd name="T2" fmla="*/ 19 w 27"/>
                <a:gd name="T3" fmla="*/ 55 h 55"/>
                <a:gd name="T4" fmla="*/ 7 w 27"/>
                <a:gd name="T5" fmla="*/ 41 h 55"/>
                <a:gd name="T6" fmla="*/ 7 w 27"/>
                <a:gd name="T7" fmla="*/ 16 h 55"/>
                <a:gd name="T8" fmla="*/ 0 w 27"/>
                <a:gd name="T9" fmla="*/ 16 h 55"/>
                <a:gd name="T10" fmla="*/ 0 w 27"/>
                <a:gd name="T11" fmla="*/ 12 h 55"/>
                <a:gd name="T12" fmla="*/ 7 w 27"/>
                <a:gd name="T13" fmla="*/ 12 h 55"/>
                <a:gd name="T14" fmla="*/ 7 w 27"/>
                <a:gd name="T15" fmla="*/ 1 h 55"/>
                <a:gd name="T16" fmla="*/ 11 w 27"/>
                <a:gd name="T17" fmla="*/ 0 h 55"/>
                <a:gd name="T18" fmla="*/ 11 w 27"/>
                <a:gd name="T19" fmla="*/ 12 h 55"/>
                <a:gd name="T20" fmla="*/ 26 w 27"/>
                <a:gd name="T21" fmla="*/ 12 h 55"/>
                <a:gd name="T22" fmla="*/ 26 w 27"/>
                <a:gd name="T23" fmla="*/ 16 h 55"/>
                <a:gd name="T24" fmla="*/ 11 w 27"/>
                <a:gd name="T25" fmla="*/ 16 h 55"/>
                <a:gd name="T26" fmla="*/ 11 w 27"/>
                <a:gd name="T27" fmla="*/ 41 h 55"/>
                <a:gd name="T28" fmla="*/ 19 w 27"/>
                <a:gd name="T29" fmla="*/ 50 h 55"/>
                <a:gd name="T30" fmla="*/ 26 w 27"/>
                <a:gd name="T31" fmla="*/ 49 h 55"/>
                <a:gd name="T32" fmla="*/ 27 w 27"/>
                <a:gd name="T3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55">
                  <a:moveTo>
                    <a:pt x="27" y="53"/>
                  </a:moveTo>
                  <a:cubicBezTo>
                    <a:pt x="23" y="54"/>
                    <a:pt x="20" y="55"/>
                    <a:pt x="19" y="55"/>
                  </a:cubicBezTo>
                  <a:cubicBezTo>
                    <a:pt x="10" y="55"/>
                    <a:pt x="7" y="50"/>
                    <a:pt x="7" y="4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7"/>
                    <a:pt x="13" y="50"/>
                    <a:pt x="19" y="50"/>
                  </a:cubicBezTo>
                  <a:cubicBezTo>
                    <a:pt x="20" y="50"/>
                    <a:pt x="23" y="50"/>
                    <a:pt x="26" y="49"/>
                  </a:cubicBezTo>
                  <a:lnTo>
                    <a:pt x="27" y="5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1" name="Freeform 21">
              <a:extLst>
                <a:ext uri="{FF2B5EF4-FFF2-40B4-BE49-F238E27FC236}">
                  <a16:creationId xmlns="" xmlns:a16="http://schemas.microsoft.com/office/drawing/2014/main" id="{559B7841-15E4-4849-908B-B0F3811863D3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293101" y="403225"/>
              <a:ext cx="53975" cy="60325"/>
            </a:xfrm>
            <a:custGeom>
              <a:avLst/>
              <a:gdLst>
                <a:gd name="T0" fmla="*/ 20 w 40"/>
                <a:gd name="T1" fmla="*/ 5 h 45"/>
                <a:gd name="T2" fmla="*/ 5 w 40"/>
                <a:gd name="T3" fmla="*/ 23 h 45"/>
                <a:gd name="T4" fmla="*/ 20 w 40"/>
                <a:gd name="T5" fmla="*/ 40 h 45"/>
                <a:gd name="T6" fmla="*/ 35 w 40"/>
                <a:gd name="T7" fmla="*/ 23 h 45"/>
                <a:gd name="T8" fmla="*/ 20 w 40"/>
                <a:gd name="T9" fmla="*/ 5 h 45"/>
                <a:gd name="T10" fmla="*/ 20 w 40"/>
                <a:gd name="T11" fmla="*/ 45 h 45"/>
                <a:gd name="T12" fmla="*/ 0 w 40"/>
                <a:gd name="T13" fmla="*/ 23 h 45"/>
                <a:gd name="T14" fmla="*/ 20 w 40"/>
                <a:gd name="T15" fmla="*/ 0 h 45"/>
                <a:gd name="T16" fmla="*/ 40 w 40"/>
                <a:gd name="T17" fmla="*/ 23 h 45"/>
                <a:gd name="T18" fmla="*/ 20 w 40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5">
                  <a:moveTo>
                    <a:pt x="20" y="5"/>
                  </a:moveTo>
                  <a:cubicBezTo>
                    <a:pt x="10" y="5"/>
                    <a:pt x="5" y="11"/>
                    <a:pt x="5" y="23"/>
                  </a:cubicBezTo>
                  <a:cubicBezTo>
                    <a:pt x="5" y="34"/>
                    <a:pt x="11" y="40"/>
                    <a:pt x="20" y="40"/>
                  </a:cubicBezTo>
                  <a:cubicBezTo>
                    <a:pt x="29" y="40"/>
                    <a:pt x="35" y="34"/>
                    <a:pt x="35" y="23"/>
                  </a:cubicBezTo>
                  <a:cubicBezTo>
                    <a:pt x="35" y="11"/>
                    <a:pt x="29" y="5"/>
                    <a:pt x="20" y="5"/>
                  </a:cubicBezTo>
                  <a:moveTo>
                    <a:pt x="20" y="45"/>
                  </a:moveTo>
                  <a:cubicBezTo>
                    <a:pt x="8" y="45"/>
                    <a:pt x="0" y="36"/>
                    <a:pt x="0" y="23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40" y="8"/>
                    <a:pt x="40" y="23"/>
                  </a:cubicBezTo>
                  <a:cubicBezTo>
                    <a:pt x="40" y="37"/>
                    <a:pt x="32" y="45"/>
                    <a:pt x="20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2" name="Freeform 22">
              <a:extLst>
                <a:ext uri="{FF2B5EF4-FFF2-40B4-BE49-F238E27FC236}">
                  <a16:creationId xmlns="" xmlns:a16="http://schemas.microsoft.com/office/drawing/2014/main" id="{25DCE5BF-0D61-4462-86D7-8BB6C1F849AC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366126" y="403225"/>
              <a:ext cx="44450" cy="60325"/>
            </a:xfrm>
            <a:custGeom>
              <a:avLst/>
              <a:gdLst>
                <a:gd name="T0" fmla="*/ 22 w 33"/>
                <a:gd name="T1" fmla="*/ 21 h 45"/>
                <a:gd name="T2" fmla="*/ 33 w 33"/>
                <a:gd name="T3" fmla="*/ 32 h 45"/>
                <a:gd name="T4" fmla="*/ 18 w 33"/>
                <a:gd name="T5" fmla="*/ 45 h 45"/>
                <a:gd name="T6" fmla="*/ 3 w 33"/>
                <a:gd name="T7" fmla="*/ 42 h 45"/>
                <a:gd name="T8" fmla="*/ 0 w 33"/>
                <a:gd name="T9" fmla="*/ 41 h 45"/>
                <a:gd name="T10" fmla="*/ 1 w 33"/>
                <a:gd name="T11" fmla="*/ 37 h 45"/>
                <a:gd name="T12" fmla="*/ 4 w 33"/>
                <a:gd name="T13" fmla="*/ 37 h 45"/>
                <a:gd name="T14" fmla="*/ 19 w 33"/>
                <a:gd name="T15" fmla="*/ 40 h 45"/>
                <a:gd name="T16" fmla="*/ 28 w 33"/>
                <a:gd name="T17" fmla="*/ 33 h 45"/>
                <a:gd name="T18" fmla="*/ 20 w 33"/>
                <a:gd name="T19" fmla="*/ 26 h 45"/>
                <a:gd name="T20" fmla="*/ 12 w 33"/>
                <a:gd name="T21" fmla="*/ 24 h 45"/>
                <a:gd name="T22" fmla="*/ 0 w 33"/>
                <a:gd name="T23" fmla="*/ 13 h 45"/>
                <a:gd name="T24" fmla="*/ 15 w 33"/>
                <a:gd name="T25" fmla="*/ 0 h 45"/>
                <a:gd name="T26" fmla="*/ 30 w 33"/>
                <a:gd name="T27" fmla="*/ 3 h 45"/>
                <a:gd name="T28" fmla="*/ 33 w 33"/>
                <a:gd name="T29" fmla="*/ 4 h 45"/>
                <a:gd name="T30" fmla="*/ 32 w 33"/>
                <a:gd name="T31" fmla="*/ 9 h 45"/>
                <a:gd name="T32" fmla="*/ 29 w 33"/>
                <a:gd name="T33" fmla="*/ 8 h 45"/>
                <a:gd name="T34" fmla="*/ 15 w 33"/>
                <a:gd name="T35" fmla="*/ 5 h 45"/>
                <a:gd name="T36" fmla="*/ 5 w 33"/>
                <a:gd name="T37" fmla="*/ 13 h 45"/>
                <a:gd name="T38" fmla="*/ 13 w 33"/>
                <a:gd name="T39" fmla="*/ 20 h 45"/>
                <a:gd name="T40" fmla="*/ 22 w 33"/>
                <a:gd name="T41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45">
                  <a:moveTo>
                    <a:pt x="22" y="21"/>
                  </a:moveTo>
                  <a:cubicBezTo>
                    <a:pt x="29" y="22"/>
                    <a:pt x="33" y="26"/>
                    <a:pt x="33" y="32"/>
                  </a:cubicBezTo>
                  <a:cubicBezTo>
                    <a:pt x="33" y="41"/>
                    <a:pt x="26" y="45"/>
                    <a:pt x="18" y="45"/>
                  </a:cubicBezTo>
                  <a:cubicBezTo>
                    <a:pt x="13" y="45"/>
                    <a:pt x="9" y="44"/>
                    <a:pt x="3" y="4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9" y="39"/>
                    <a:pt x="13" y="40"/>
                    <a:pt x="19" y="40"/>
                  </a:cubicBezTo>
                  <a:cubicBezTo>
                    <a:pt x="24" y="40"/>
                    <a:pt x="28" y="38"/>
                    <a:pt x="28" y="33"/>
                  </a:cubicBezTo>
                  <a:cubicBezTo>
                    <a:pt x="28" y="29"/>
                    <a:pt x="26" y="27"/>
                    <a:pt x="20" y="2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3"/>
                    <a:pt x="0" y="19"/>
                    <a:pt x="0" y="13"/>
                  </a:cubicBezTo>
                  <a:cubicBezTo>
                    <a:pt x="0" y="4"/>
                    <a:pt x="7" y="0"/>
                    <a:pt x="15" y="0"/>
                  </a:cubicBezTo>
                  <a:cubicBezTo>
                    <a:pt x="21" y="0"/>
                    <a:pt x="25" y="1"/>
                    <a:pt x="30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6"/>
                    <a:pt x="20" y="5"/>
                    <a:pt x="15" y="5"/>
                  </a:cubicBezTo>
                  <a:cubicBezTo>
                    <a:pt x="10" y="5"/>
                    <a:pt x="5" y="7"/>
                    <a:pt x="5" y="13"/>
                  </a:cubicBezTo>
                  <a:cubicBezTo>
                    <a:pt x="5" y="16"/>
                    <a:pt x="7" y="19"/>
                    <a:pt x="13" y="20"/>
                  </a:cubicBezTo>
                  <a:lnTo>
                    <a:pt x="22" y="2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="" xmlns:a16="http://schemas.microsoft.com/office/drawing/2014/main" id="{796FFC7F-5092-4812-A757-58CB0904156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467726" y="384175"/>
              <a:ext cx="49213" cy="77788"/>
            </a:xfrm>
            <a:custGeom>
              <a:avLst/>
              <a:gdLst>
                <a:gd name="T0" fmla="*/ 6 w 37"/>
                <a:gd name="T1" fmla="*/ 5 h 59"/>
                <a:gd name="T2" fmla="*/ 6 w 37"/>
                <a:gd name="T3" fmla="*/ 28 h 59"/>
                <a:gd name="T4" fmla="*/ 34 w 37"/>
                <a:gd name="T5" fmla="*/ 28 h 59"/>
                <a:gd name="T6" fmla="*/ 34 w 37"/>
                <a:gd name="T7" fmla="*/ 32 h 59"/>
                <a:gd name="T8" fmla="*/ 6 w 37"/>
                <a:gd name="T9" fmla="*/ 32 h 59"/>
                <a:gd name="T10" fmla="*/ 6 w 37"/>
                <a:gd name="T11" fmla="*/ 59 h 59"/>
                <a:gd name="T12" fmla="*/ 0 w 37"/>
                <a:gd name="T13" fmla="*/ 59 h 59"/>
                <a:gd name="T14" fmla="*/ 0 w 37"/>
                <a:gd name="T15" fmla="*/ 5 h 59"/>
                <a:gd name="T16" fmla="*/ 6 w 37"/>
                <a:gd name="T17" fmla="*/ 0 h 59"/>
                <a:gd name="T18" fmla="*/ 37 w 37"/>
                <a:gd name="T19" fmla="*/ 0 h 59"/>
                <a:gd name="T20" fmla="*/ 37 w 37"/>
                <a:gd name="T21" fmla="*/ 5 h 59"/>
                <a:gd name="T22" fmla="*/ 6 w 37"/>
                <a:gd name="T23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59">
                  <a:moveTo>
                    <a:pt x="6" y="5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37" y="5"/>
                    <a:pt x="37" y="5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="" xmlns:a16="http://schemas.microsoft.com/office/drawing/2014/main" id="{3B4AB5ED-5D77-48B1-BEB4-27795F63E995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535988" y="381000"/>
              <a:ext cx="9525" cy="80963"/>
            </a:xfrm>
            <a:custGeom>
              <a:avLst/>
              <a:gdLst>
                <a:gd name="T0" fmla="*/ 1 w 7"/>
                <a:gd name="T1" fmla="*/ 18 h 61"/>
                <a:gd name="T2" fmla="*/ 6 w 7"/>
                <a:gd name="T3" fmla="*/ 18 h 61"/>
                <a:gd name="T4" fmla="*/ 6 w 7"/>
                <a:gd name="T5" fmla="*/ 61 h 61"/>
                <a:gd name="T6" fmla="*/ 1 w 7"/>
                <a:gd name="T7" fmla="*/ 61 h 61"/>
                <a:gd name="T8" fmla="*/ 1 w 7"/>
                <a:gd name="T9" fmla="*/ 18 h 61"/>
                <a:gd name="T10" fmla="*/ 4 w 7"/>
                <a:gd name="T11" fmla="*/ 8 h 61"/>
                <a:gd name="T12" fmla="*/ 0 w 7"/>
                <a:gd name="T13" fmla="*/ 4 h 61"/>
                <a:gd name="T14" fmla="*/ 4 w 7"/>
                <a:gd name="T15" fmla="*/ 0 h 61"/>
                <a:gd name="T16" fmla="*/ 7 w 7"/>
                <a:gd name="T17" fmla="*/ 4 h 61"/>
                <a:gd name="T18" fmla="*/ 4 w 7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1">
                  <a:moveTo>
                    <a:pt x="1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" y="61"/>
                    <a:pt x="1" y="61"/>
                    <a:pt x="1" y="61"/>
                  </a:cubicBezTo>
                  <a:lnTo>
                    <a:pt x="1" y="18"/>
                  </a:lnTo>
                  <a:close/>
                  <a:moveTo>
                    <a:pt x="4" y="8"/>
                  </a:move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7"/>
                    <a:pt x="6" y="8"/>
                    <a:pt x="4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="" xmlns:a16="http://schemas.microsoft.com/office/drawing/2014/main" id="{6A8EF71B-A900-46E7-BA7F-793C8CDF854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569326" y="381000"/>
              <a:ext cx="6350" cy="80963"/>
            </a:xfrm>
            <a:custGeom>
              <a:avLst/>
              <a:gdLst>
                <a:gd name="T0" fmla="*/ 0 w 4"/>
                <a:gd name="T1" fmla="*/ 1 h 51"/>
                <a:gd name="T2" fmla="*/ 0 w 4"/>
                <a:gd name="T3" fmla="*/ 51 h 51"/>
                <a:gd name="T4" fmla="*/ 4 w 4"/>
                <a:gd name="T5" fmla="*/ 51 h 51"/>
                <a:gd name="T6" fmla="*/ 4 w 4"/>
                <a:gd name="T7" fmla="*/ 0 h 51"/>
                <a:gd name="T8" fmla="*/ 0 w 4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1">
                  <a:moveTo>
                    <a:pt x="0" y="1"/>
                  </a:moveTo>
                  <a:lnTo>
                    <a:pt x="0" y="51"/>
                  </a:lnTo>
                  <a:lnTo>
                    <a:pt x="4" y="51"/>
                  </a:lnTo>
                  <a:lnTo>
                    <a:pt x="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6" name="Freeform 26">
              <a:extLst>
                <a:ext uri="{FF2B5EF4-FFF2-40B4-BE49-F238E27FC236}">
                  <a16:creationId xmlns="" xmlns:a16="http://schemas.microsoft.com/office/drawing/2014/main" id="{6BA553B5-164F-4603-8B3C-97564D382FD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601076" y="381000"/>
              <a:ext cx="42863" cy="80963"/>
            </a:xfrm>
            <a:custGeom>
              <a:avLst/>
              <a:gdLst>
                <a:gd name="T0" fmla="*/ 5 w 33"/>
                <a:gd name="T1" fmla="*/ 25 h 61"/>
                <a:gd name="T2" fmla="*/ 5 w 33"/>
                <a:gd name="T3" fmla="*/ 61 h 61"/>
                <a:gd name="T4" fmla="*/ 0 w 33"/>
                <a:gd name="T5" fmla="*/ 61 h 61"/>
                <a:gd name="T6" fmla="*/ 0 w 33"/>
                <a:gd name="T7" fmla="*/ 1 h 61"/>
                <a:gd name="T8" fmla="*/ 5 w 33"/>
                <a:gd name="T9" fmla="*/ 0 h 61"/>
                <a:gd name="T10" fmla="*/ 5 w 33"/>
                <a:gd name="T11" fmla="*/ 20 h 61"/>
                <a:gd name="T12" fmla="*/ 18 w 33"/>
                <a:gd name="T13" fmla="*/ 18 h 61"/>
                <a:gd name="T14" fmla="*/ 33 w 33"/>
                <a:gd name="T15" fmla="*/ 33 h 61"/>
                <a:gd name="T16" fmla="*/ 33 w 33"/>
                <a:gd name="T17" fmla="*/ 61 h 61"/>
                <a:gd name="T18" fmla="*/ 28 w 33"/>
                <a:gd name="T19" fmla="*/ 61 h 61"/>
                <a:gd name="T20" fmla="*/ 28 w 33"/>
                <a:gd name="T21" fmla="*/ 33 h 61"/>
                <a:gd name="T22" fmla="*/ 17 w 33"/>
                <a:gd name="T23" fmla="*/ 22 h 61"/>
                <a:gd name="T24" fmla="*/ 5 w 33"/>
                <a:gd name="T25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61">
                  <a:moveTo>
                    <a:pt x="5" y="25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2" y="18"/>
                    <a:pt x="16" y="18"/>
                    <a:pt x="18" y="18"/>
                  </a:cubicBezTo>
                  <a:cubicBezTo>
                    <a:pt x="29" y="18"/>
                    <a:pt x="33" y="25"/>
                    <a:pt x="33" y="3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27"/>
                    <a:pt x="26" y="22"/>
                    <a:pt x="17" y="22"/>
                  </a:cubicBezTo>
                  <a:cubicBezTo>
                    <a:pt x="15" y="22"/>
                    <a:pt x="12" y="23"/>
                    <a:pt x="5" y="2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7" name="Freeform 27">
              <a:extLst>
                <a:ext uri="{FF2B5EF4-FFF2-40B4-BE49-F238E27FC236}">
                  <a16:creationId xmlns="" xmlns:a16="http://schemas.microsoft.com/office/drawing/2014/main" id="{798806FC-F3C3-49B0-B999-9204415E32F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664576" y="403225"/>
              <a:ext cx="53975" cy="60325"/>
            </a:xfrm>
            <a:custGeom>
              <a:avLst/>
              <a:gdLst>
                <a:gd name="T0" fmla="*/ 20 w 40"/>
                <a:gd name="T1" fmla="*/ 5 h 45"/>
                <a:gd name="T2" fmla="*/ 5 w 40"/>
                <a:gd name="T3" fmla="*/ 23 h 45"/>
                <a:gd name="T4" fmla="*/ 20 w 40"/>
                <a:gd name="T5" fmla="*/ 40 h 45"/>
                <a:gd name="T6" fmla="*/ 35 w 40"/>
                <a:gd name="T7" fmla="*/ 23 h 45"/>
                <a:gd name="T8" fmla="*/ 20 w 40"/>
                <a:gd name="T9" fmla="*/ 5 h 45"/>
                <a:gd name="T10" fmla="*/ 20 w 40"/>
                <a:gd name="T11" fmla="*/ 45 h 45"/>
                <a:gd name="T12" fmla="*/ 0 w 40"/>
                <a:gd name="T13" fmla="*/ 23 h 45"/>
                <a:gd name="T14" fmla="*/ 20 w 40"/>
                <a:gd name="T15" fmla="*/ 0 h 45"/>
                <a:gd name="T16" fmla="*/ 40 w 40"/>
                <a:gd name="T17" fmla="*/ 23 h 45"/>
                <a:gd name="T18" fmla="*/ 20 w 40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5">
                  <a:moveTo>
                    <a:pt x="20" y="5"/>
                  </a:moveTo>
                  <a:cubicBezTo>
                    <a:pt x="11" y="5"/>
                    <a:pt x="5" y="11"/>
                    <a:pt x="5" y="23"/>
                  </a:cubicBezTo>
                  <a:cubicBezTo>
                    <a:pt x="5" y="34"/>
                    <a:pt x="11" y="40"/>
                    <a:pt x="20" y="40"/>
                  </a:cubicBezTo>
                  <a:cubicBezTo>
                    <a:pt x="30" y="40"/>
                    <a:pt x="35" y="34"/>
                    <a:pt x="35" y="23"/>
                  </a:cubicBezTo>
                  <a:cubicBezTo>
                    <a:pt x="35" y="11"/>
                    <a:pt x="29" y="5"/>
                    <a:pt x="20" y="5"/>
                  </a:cubicBezTo>
                  <a:moveTo>
                    <a:pt x="20" y="45"/>
                  </a:moveTo>
                  <a:cubicBezTo>
                    <a:pt x="8" y="45"/>
                    <a:pt x="0" y="36"/>
                    <a:pt x="0" y="23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40" y="8"/>
                    <a:pt x="40" y="23"/>
                  </a:cubicBezTo>
                  <a:cubicBezTo>
                    <a:pt x="40" y="37"/>
                    <a:pt x="32" y="45"/>
                    <a:pt x="20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8" name="Freeform 28">
              <a:extLst>
                <a:ext uri="{FF2B5EF4-FFF2-40B4-BE49-F238E27FC236}">
                  <a16:creationId xmlns="" xmlns:a16="http://schemas.microsoft.com/office/drawing/2014/main" id="{B103125D-0F40-4B9B-9D82-A8FA1695FF88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734426" y="450850"/>
              <a:ext cx="12700" cy="20638"/>
            </a:xfrm>
            <a:custGeom>
              <a:avLst/>
              <a:gdLst>
                <a:gd name="T0" fmla="*/ 6 w 10"/>
                <a:gd name="T1" fmla="*/ 13 h 15"/>
                <a:gd name="T2" fmla="*/ 3 w 10"/>
                <a:gd name="T3" fmla="*/ 15 h 15"/>
                <a:gd name="T4" fmla="*/ 1 w 10"/>
                <a:gd name="T5" fmla="*/ 12 h 15"/>
                <a:gd name="T6" fmla="*/ 4 w 10"/>
                <a:gd name="T7" fmla="*/ 0 h 15"/>
                <a:gd name="T8" fmla="*/ 10 w 10"/>
                <a:gd name="T9" fmla="*/ 0 h 15"/>
                <a:gd name="T10" fmla="*/ 6 w 10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6" y="13"/>
                  </a:moveTo>
                  <a:cubicBezTo>
                    <a:pt x="6" y="15"/>
                    <a:pt x="5" y="15"/>
                    <a:pt x="3" y="15"/>
                  </a:cubicBezTo>
                  <a:cubicBezTo>
                    <a:pt x="1" y="15"/>
                    <a:pt x="0" y="14"/>
                    <a:pt x="1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79" name="Freeform 29">
              <a:extLst>
                <a:ext uri="{FF2B5EF4-FFF2-40B4-BE49-F238E27FC236}">
                  <a16:creationId xmlns="" xmlns:a16="http://schemas.microsoft.com/office/drawing/2014/main" id="{1337C042-28C2-4ED8-BE2C-F6B6495ED2A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797926" y="384175"/>
              <a:ext cx="65088" cy="79375"/>
            </a:xfrm>
            <a:custGeom>
              <a:avLst/>
              <a:gdLst>
                <a:gd name="T0" fmla="*/ 28 w 49"/>
                <a:gd name="T1" fmla="*/ 57 h 60"/>
                <a:gd name="T2" fmla="*/ 24 w 49"/>
                <a:gd name="T3" fmla="*/ 60 h 60"/>
                <a:gd name="T4" fmla="*/ 20 w 49"/>
                <a:gd name="T5" fmla="*/ 57 h 60"/>
                <a:gd name="T6" fmla="*/ 0 w 49"/>
                <a:gd name="T7" fmla="*/ 0 h 60"/>
                <a:gd name="T8" fmla="*/ 5 w 49"/>
                <a:gd name="T9" fmla="*/ 0 h 60"/>
                <a:gd name="T10" fmla="*/ 24 w 49"/>
                <a:gd name="T11" fmla="*/ 53 h 60"/>
                <a:gd name="T12" fmla="*/ 43 w 49"/>
                <a:gd name="T13" fmla="*/ 0 h 60"/>
                <a:gd name="T14" fmla="*/ 49 w 49"/>
                <a:gd name="T15" fmla="*/ 0 h 60"/>
                <a:gd name="T16" fmla="*/ 28 w 49"/>
                <a:gd name="T17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60">
                  <a:moveTo>
                    <a:pt x="28" y="57"/>
                  </a:moveTo>
                  <a:cubicBezTo>
                    <a:pt x="27" y="59"/>
                    <a:pt x="26" y="60"/>
                    <a:pt x="24" y="60"/>
                  </a:cubicBezTo>
                  <a:cubicBezTo>
                    <a:pt x="22" y="60"/>
                    <a:pt x="21" y="59"/>
                    <a:pt x="2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8" y="57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0" name="Freeform 30">
              <a:extLst>
                <a:ext uri="{FF2B5EF4-FFF2-40B4-BE49-F238E27FC236}">
                  <a16:creationId xmlns="" xmlns:a16="http://schemas.microsoft.com/office/drawing/2014/main" id="{98827142-901F-4AD3-BC31-94E2ABBDE3D3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872538" y="403225"/>
              <a:ext cx="50800" cy="60325"/>
            </a:xfrm>
            <a:custGeom>
              <a:avLst/>
              <a:gdLst>
                <a:gd name="T0" fmla="*/ 19 w 38"/>
                <a:gd name="T1" fmla="*/ 5 h 45"/>
                <a:gd name="T2" fmla="*/ 5 w 38"/>
                <a:gd name="T3" fmla="*/ 20 h 45"/>
                <a:gd name="T4" fmla="*/ 33 w 38"/>
                <a:gd name="T5" fmla="*/ 20 h 45"/>
                <a:gd name="T6" fmla="*/ 19 w 38"/>
                <a:gd name="T7" fmla="*/ 5 h 45"/>
                <a:gd name="T8" fmla="*/ 0 w 38"/>
                <a:gd name="T9" fmla="*/ 23 h 45"/>
                <a:gd name="T10" fmla="*/ 19 w 38"/>
                <a:gd name="T11" fmla="*/ 0 h 45"/>
                <a:gd name="T12" fmla="*/ 38 w 38"/>
                <a:gd name="T13" fmla="*/ 22 h 45"/>
                <a:gd name="T14" fmla="*/ 35 w 38"/>
                <a:gd name="T15" fmla="*/ 25 h 45"/>
                <a:gd name="T16" fmla="*/ 5 w 38"/>
                <a:gd name="T17" fmla="*/ 25 h 45"/>
                <a:gd name="T18" fmla="*/ 21 w 38"/>
                <a:gd name="T19" fmla="*/ 40 h 45"/>
                <a:gd name="T20" fmla="*/ 33 w 38"/>
                <a:gd name="T21" fmla="*/ 38 h 45"/>
                <a:gd name="T22" fmla="*/ 36 w 38"/>
                <a:gd name="T23" fmla="*/ 36 h 45"/>
                <a:gd name="T24" fmla="*/ 37 w 38"/>
                <a:gd name="T25" fmla="*/ 41 h 45"/>
                <a:gd name="T26" fmla="*/ 34 w 38"/>
                <a:gd name="T27" fmla="*/ 42 h 45"/>
                <a:gd name="T28" fmla="*/ 20 w 38"/>
                <a:gd name="T29" fmla="*/ 45 h 45"/>
                <a:gd name="T30" fmla="*/ 0 w 38"/>
                <a:gd name="T31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5">
                  <a:moveTo>
                    <a:pt x="19" y="5"/>
                  </a:moveTo>
                  <a:cubicBezTo>
                    <a:pt x="11" y="5"/>
                    <a:pt x="6" y="11"/>
                    <a:pt x="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1"/>
                    <a:pt x="29" y="5"/>
                    <a:pt x="19" y="5"/>
                  </a:cubicBezTo>
                  <a:moveTo>
                    <a:pt x="0" y="23"/>
                  </a:moveTo>
                  <a:cubicBezTo>
                    <a:pt x="0" y="7"/>
                    <a:pt x="9" y="0"/>
                    <a:pt x="19" y="0"/>
                  </a:cubicBezTo>
                  <a:cubicBezTo>
                    <a:pt x="30" y="0"/>
                    <a:pt x="38" y="7"/>
                    <a:pt x="38" y="22"/>
                  </a:cubicBezTo>
                  <a:cubicBezTo>
                    <a:pt x="38" y="24"/>
                    <a:pt x="37" y="25"/>
                    <a:pt x="3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35"/>
                    <a:pt x="12" y="40"/>
                    <a:pt x="21" y="40"/>
                  </a:cubicBezTo>
                  <a:cubicBezTo>
                    <a:pt x="24" y="40"/>
                    <a:pt x="27" y="39"/>
                    <a:pt x="33" y="3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8" y="44"/>
                    <a:pt x="25" y="45"/>
                    <a:pt x="20" y="45"/>
                  </a:cubicBezTo>
                  <a:cubicBezTo>
                    <a:pt x="8" y="45"/>
                    <a:pt x="0" y="37"/>
                    <a:pt x="0" y="2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1" name="Freeform 31">
              <a:extLst>
                <a:ext uri="{FF2B5EF4-FFF2-40B4-BE49-F238E27FC236}">
                  <a16:creationId xmlns="" xmlns:a16="http://schemas.microsoft.com/office/drawing/2014/main" id="{8C80F247-BA95-4061-A0A4-67AD5787CF4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943976" y="381000"/>
              <a:ext cx="9525" cy="80963"/>
            </a:xfrm>
            <a:custGeom>
              <a:avLst/>
              <a:gdLst>
                <a:gd name="T0" fmla="*/ 1 w 7"/>
                <a:gd name="T1" fmla="*/ 18 h 61"/>
                <a:gd name="T2" fmla="*/ 6 w 7"/>
                <a:gd name="T3" fmla="*/ 18 h 61"/>
                <a:gd name="T4" fmla="*/ 6 w 7"/>
                <a:gd name="T5" fmla="*/ 61 h 61"/>
                <a:gd name="T6" fmla="*/ 1 w 7"/>
                <a:gd name="T7" fmla="*/ 61 h 61"/>
                <a:gd name="T8" fmla="*/ 1 w 7"/>
                <a:gd name="T9" fmla="*/ 18 h 61"/>
                <a:gd name="T10" fmla="*/ 3 w 7"/>
                <a:gd name="T11" fmla="*/ 8 h 61"/>
                <a:gd name="T12" fmla="*/ 0 w 7"/>
                <a:gd name="T13" fmla="*/ 4 h 61"/>
                <a:gd name="T14" fmla="*/ 3 w 7"/>
                <a:gd name="T15" fmla="*/ 0 h 61"/>
                <a:gd name="T16" fmla="*/ 7 w 7"/>
                <a:gd name="T17" fmla="*/ 4 h 61"/>
                <a:gd name="T18" fmla="*/ 3 w 7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1">
                  <a:moveTo>
                    <a:pt x="1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" y="61"/>
                    <a:pt x="1" y="61"/>
                    <a:pt x="1" y="61"/>
                  </a:cubicBezTo>
                  <a:lnTo>
                    <a:pt x="1" y="18"/>
                  </a:lnTo>
                  <a:close/>
                  <a:moveTo>
                    <a:pt x="3" y="8"/>
                  </a:move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7"/>
                    <a:pt x="6" y="8"/>
                    <a:pt x="3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2" name="Freeform 32">
              <a:extLst>
                <a:ext uri="{FF2B5EF4-FFF2-40B4-BE49-F238E27FC236}">
                  <a16:creationId xmlns="" xmlns:a16="http://schemas.microsoft.com/office/drawing/2014/main" id="{D96E916F-790A-427B-84FA-353497DE75D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974138" y="401638"/>
              <a:ext cx="55563" cy="79375"/>
            </a:xfrm>
            <a:custGeom>
              <a:avLst/>
              <a:gdLst>
                <a:gd name="T0" fmla="*/ 27 w 41"/>
                <a:gd name="T1" fmla="*/ 42 h 60"/>
                <a:gd name="T2" fmla="*/ 8 w 41"/>
                <a:gd name="T3" fmla="*/ 42 h 60"/>
                <a:gd name="T4" fmla="*/ 5 w 41"/>
                <a:gd name="T5" fmla="*/ 49 h 60"/>
                <a:gd name="T6" fmla="*/ 19 w 41"/>
                <a:gd name="T7" fmla="*/ 56 h 60"/>
                <a:gd name="T8" fmla="*/ 35 w 41"/>
                <a:gd name="T9" fmla="*/ 48 h 60"/>
                <a:gd name="T10" fmla="*/ 27 w 41"/>
                <a:gd name="T11" fmla="*/ 42 h 60"/>
                <a:gd name="T12" fmla="*/ 18 w 41"/>
                <a:gd name="T13" fmla="*/ 7 h 60"/>
                <a:gd name="T14" fmla="*/ 5 w 41"/>
                <a:gd name="T15" fmla="*/ 16 h 60"/>
                <a:gd name="T16" fmla="*/ 18 w 41"/>
                <a:gd name="T17" fmla="*/ 26 h 60"/>
                <a:gd name="T18" fmla="*/ 31 w 41"/>
                <a:gd name="T19" fmla="*/ 16 h 60"/>
                <a:gd name="T20" fmla="*/ 18 w 41"/>
                <a:gd name="T21" fmla="*/ 7 h 60"/>
                <a:gd name="T22" fmla="*/ 18 w 41"/>
                <a:gd name="T23" fmla="*/ 60 h 60"/>
                <a:gd name="T24" fmla="*/ 1 w 41"/>
                <a:gd name="T25" fmla="*/ 49 h 60"/>
                <a:gd name="T26" fmla="*/ 4 w 41"/>
                <a:gd name="T27" fmla="*/ 41 h 60"/>
                <a:gd name="T28" fmla="*/ 8 w 41"/>
                <a:gd name="T29" fmla="*/ 36 h 60"/>
                <a:gd name="T30" fmla="*/ 9 w 41"/>
                <a:gd name="T31" fmla="*/ 32 h 60"/>
                <a:gd name="T32" fmla="*/ 6 w 41"/>
                <a:gd name="T33" fmla="*/ 27 h 60"/>
                <a:gd name="T34" fmla="*/ 0 w 41"/>
                <a:gd name="T35" fmla="*/ 16 h 60"/>
                <a:gd name="T36" fmla="*/ 18 w 41"/>
                <a:gd name="T37" fmla="*/ 3 h 60"/>
                <a:gd name="T38" fmla="*/ 23 w 41"/>
                <a:gd name="T39" fmla="*/ 3 h 60"/>
                <a:gd name="T40" fmla="*/ 31 w 41"/>
                <a:gd name="T41" fmla="*/ 2 h 60"/>
                <a:gd name="T42" fmla="*/ 40 w 41"/>
                <a:gd name="T43" fmla="*/ 0 h 60"/>
                <a:gd name="T44" fmla="*/ 41 w 41"/>
                <a:gd name="T45" fmla="*/ 4 h 60"/>
                <a:gd name="T46" fmla="*/ 31 w 41"/>
                <a:gd name="T47" fmla="*/ 7 h 60"/>
                <a:gd name="T48" fmla="*/ 36 w 41"/>
                <a:gd name="T49" fmla="*/ 16 h 60"/>
                <a:gd name="T50" fmla="*/ 18 w 41"/>
                <a:gd name="T51" fmla="*/ 30 h 60"/>
                <a:gd name="T52" fmla="*/ 12 w 41"/>
                <a:gd name="T53" fmla="*/ 29 h 60"/>
                <a:gd name="T54" fmla="*/ 14 w 41"/>
                <a:gd name="T55" fmla="*/ 33 h 60"/>
                <a:gd name="T56" fmla="*/ 11 w 41"/>
                <a:gd name="T57" fmla="*/ 38 h 60"/>
                <a:gd name="T58" fmla="*/ 27 w 41"/>
                <a:gd name="T59" fmla="*/ 38 h 60"/>
                <a:gd name="T60" fmla="*/ 40 w 41"/>
                <a:gd name="T61" fmla="*/ 48 h 60"/>
                <a:gd name="T62" fmla="*/ 18 w 41"/>
                <a:gd name="T6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" h="60">
                  <a:moveTo>
                    <a:pt x="27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6" y="44"/>
                    <a:pt x="5" y="46"/>
                    <a:pt x="5" y="49"/>
                  </a:cubicBezTo>
                  <a:cubicBezTo>
                    <a:pt x="5" y="54"/>
                    <a:pt x="11" y="56"/>
                    <a:pt x="19" y="56"/>
                  </a:cubicBezTo>
                  <a:cubicBezTo>
                    <a:pt x="30" y="56"/>
                    <a:pt x="35" y="53"/>
                    <a:pt x="35" y="48"/>
                  </a:cubicBezTo>
                  <a:cubicBezTo>
                    <a:pt x="35" y="44"/>
                    <a:pt x="33" y="42"/>
                    <a:pt x="27" y="42"/>
                  </a:cubicBezTo>
                  <a:moveTo>
                    <a:pt x="18" y="7"/>
                  </a:moveTo>
                  <a:cubicBezTo>
                    <a:pt x="10" y="7"/>
                    <a:pt x="5" y="10"/>
                    <a:pt x="5" y="16"/>
                  </a:cubicBezTo>
                  <a:cubicBezTo>
                    <a:pt x="5" y="24"/>
                    <a:pt x="10" y="26"/>
                    <a:pt x="18" y="26"/>
                  </a:cubicBezTo>
                  <a:cubicBezTo>
                    <a:pt x="25" y="26"/>
                    <a:pt x="31" y="23"/>
                    <a:pt x="31" y="16"/>
                  </a:cubicBezTo>
                  <a:cubicBezTo>
                    <a:pt x="31" y="10"/>
                    <a:pt x="26" y="7"/>
                    <a:pt x="18" y="7"/>
                  </a:cubicBezTo>
                  <a:moveTo>
                    <a:pt x="18" y="60"/>
                  </a:moveTo>
                  <a:cubicBezTo>
                    <a:pt x="9" y="60"/>
                    <a:pt x="1" y="58"/>
                    <a:pt x="1" y="49"/>
                  </a:cubicBezTo>
                  <a:cubicBezTo>
                    <a:pt x="1" y="45"/>
                    <a:pt x="2" y="43"/>
                    <a:pt x="4" y="41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4"/>
                    <a:pt x="9" y="32"/>
                  </a:cubicBezTo>
                  <a:cubicBezTo>
                    <a:pt x="9" y="30"/>
                    <a:pt x="8" y="29"/>
                    <a:pt x="6" y="27"/>
                  </a:cubicBezTo>
                  <a:cubicBezTo>
                    <a:pt x="3" y="25"/>
                    <a:pt x="0" y="23"/>
                    <a:pt x="0" y="16"/>
                  </a:cubicBezTo>
                  <a:cubicBezTo>
                    <a:pt x="0" y="8"/>
                    <a:pt x="7" y="3"/>
                    <a:pt x="18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7" y="3"/>
                    <a:pt x="29" y="3"/>
                    <a:pt x="31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6" y="10"/>
                    <a:pt x="36" y="16"/>
                  </a:cubicBezTo>
                  <a:cubicBezTo>
                    <a:pt x="36" y="25"/>
                    <a:pt x="29" y="30"/>
                    <a:pt x="18" y="30"/>
                  </a:cubicBezTo>
                  <a:cubicBezTo>
                    <a:pt x="14" y="30"/>
                    <a:pt x="12" y="29"/>
                    <a:pt x="12" y="29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4" y="34"/>
                    <a:pt x="13" y="35"/>
                    <a:pt x="11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6" y="38"/>
                    <a:pt x="40" y="42"/>
                    <a:pt x="40" y="48"/>
                  </a:cubicBezTo>
                  <a:cubicBezTo>
                    <a:pt x="40" y="55"/>
                    <a:pt x="34" y="60"/>
                    <a:pt x="18" y="60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3" name="Freeform 33">
              <a:extLst>
                <a:ext uri="{FF2B5EF4-FFF2-40B4-BE49-F238E27FC236}">
                  <a16:creationId xmlns="" xmlns:a16="http://schemas.microsoft.com/office/drawing/2014/main" id="{41BF44C5-1DE2-42C4-A3C3-757620EB84AC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045576" y="403225"/>
              <a:ext cx="52388" cy="60325"/>
            </a:xfrm>
            <a:custGeom>
              <a:avLst/>
              <a:gdLst>
                <a:gd name="T0" fmla="*/ 31 w 40"/>
                <a:gd name="T1" fmla="*/ 25 h 45"/>
                <a:gd name="T2" fmla="*/ 17 w 40"/>
                <a:gd name="T3" fmla="*/ 25 h 45"/>
                <a:gd name="T4" fmla="*/ 5 w 40"/>
                <a:gd name="T5" fmla="*/ 33 h 45"/>
                <a:gd name="T6" fmla="*/ 15 w 40"/>
                <a:gd name="T7" fmla="*/ 40 h 45"/>
                <a:gd name="T8" fmla="*/ 25 w 40"/>
                <a:gd name="T9" fmla="*/ 39 h 45"/>
                <a:gd name="T10" fmla="*/ 31 w 40"/>
                <a:gd name="T11" fmla="*/ 38 h 45"/>
                <a:gd name="T12" fmla="*/ 31 w 40"/>
                <a:gd name="T13" fmla="*/ 25 h 45"/>
                <a:gd name="T14" fmla="*/ 39 w 40"/>
                <a:gd name="T15" fmla="*/ 45 h 45"/>
                <a:gd name="T16" fmla="*/ 35 w 40"/>
                <a:gd name="T17" fmla="*/ 43 h 45"/>
                <a:gd name="T18" fmla="*/ 29 w 40"/>
                <a:gd name="T19" fmla="*/ 42 h 45"/>
                <a:gd name="T20" fmla="*/ 26 w 40"/>
                <a:gd name="T21" fmla="*/ 43 h 45"/>
                <a:gd name="T22" fmla="*/ 14 w 40"/>
                <a:gd name="T23" fmla="*/ 45 h 45"/>
                <a:gd name="T24" fmla="*/ 0 w 40"/>
                <a:gd name="T25" fmla="*/ 33 h 45"/>
                <a:gd name="T26" fmla="*/ 17 w 40"/>
                <a:gd name="T27" fmla="*/ 20 h 45"/>
                <a:gd name="T28" fmla="*/ 31 w 40"/>
                <a:gd name="T29" fmla="*/ 20 h 45"/>
                <a:gd name="T30" fmla="*/ 31 w 40"/>
                <a:gd name="T31" fmla="*/ 15 h 45"/>
                <a:gd name="T32" fmla="*/ 20 w 40"/>
                <a:gd name="T33" fmla="*/ 5 h 45"/>
                <a:gd name="T34" fmla="*/ 6 w 40"/>
                <a:gd name="T35" fmla="*/ 8 h 45"/>
                <a:gd name="T36" fmla="*/ 3 w 40"/>
                <a:gd name="T37" fmla="*/ 9 h 45"/>
                <a:gd name="T38" fmla="*/ 2 w 40"/>
                <a:gd name="T39" fmla="*/ 4 h 45"/>
                <a:gd name="T40" fmla="*/ 5 w 40"/>
                <a:gd name="T41" fmla="*/ 3 h 45"/>
                <a:gd name="T42" fmla="*/ 20 w 40"/>
                <a:gd name="T43" fmla="*/ 0 h 45"/>
                <a:gd name="T44" fmla="*/ 35 w 40"/>
                <a:gd name="T45" fmla="*/ 15 h 45"/>
                <a:gd name="T46" fmla="*/ 35 w 40"/>
                <a:gd name="T47" fmla="*/ 38 h 45"/>
                <a:gd name="T48" fmla="*/ 40 w 40"/>
                <a:gd name="T49" fmla="*/ 41 h 45"/>
                <a:gd name="T50" fmla="*/ 39 w 40"/>
                <a:gd name="T5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45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3"/>
                  </a:cubicBezTo>
                  <a:cubicBezTo>
                    <a:pt x="5" y="38"/>
                    <a:pt x="9" y="40"/>
                    <a:pt x="15" y="40"/>
                  </a:cubicBezTo>
                  <a:cubicBezTo>
                    <a:pt x="17" y="40"/>
                    <a:pt x="21" y="40"/>
                    <a:pt x="25" y="39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1" y="25"/>
                  </a:lnTo>
                  <a:close/>
                  <a:moveTo>
                    <a:pt x="39" y="45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3" y="42"/>
                    <a:pt x="32" y="41"/>
                    <a:pt x="29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4"/>
                    <a:pt x="18" y="45"/>
                    <a:pt x="14" y="45"/>
                  </a:cubicBezTo>
                  <a:cubicBezTo>
                    <a:pt x="5" y="45"/>
                    <a:pt x="0" y="40"/>
                    <a:pt x="0" y="33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8"/>
                    <a:pt x="26" y="5"/>
                    <a:pt x="20" y="5"/>
                  </a:cubicBezTo>
                  <a:cubicBezTo>
                    <a:pt x="16" y="5"/>
                    <a:pt x="11" y="6"/>
                    <a:pt x="6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1" y="2"/>
                    <a:pt x="15" y="0"/>
                    <a:pt x="20" y="0"/>
                  </a:cubicBezTo>
                  <a:cubicBezTo>
                    <a:pt x="29" y="0"/>
                    <a:pt x="35" y="5"/>
                    <a:pt x="35" y="15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39" y="4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4" name="Freeform 34">
              <a:extLst>
                <a:ext uri="{FF2B5EF4-FFF2-40B4-BE49-F238E27FC236}">
                  <a16:creationId xmlns="" xmlns:a16="http://schemas.microsoft.com/office/drawing/2014/main" id="{B6F99CE9-C483-42E9-82E3-4F498B16C9B8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153526" y="384175"/>
              <a:ext cx="47625" cy="77788"/>
            </a:xfrm>
            <a:custGeom>
              <a:avLst/>
              <a:gdLst>
                <a:gd name="T0" fmla="*/ 5 w 36"/>
                <a:gd name="T1" fmla="*/ 5 h 59"/>
                <a:gd name="T2" fmla="*/ 5 w 36"/>
                <a:gd name="T3" fmla="*/ 28 h 59"/>
                <a:gd name="T4" fmla="*/ 34 w 36"/>
                <a:gd name="T5" fmla="*/ 28 h 59"/>
                <a:gd name="T6" fmla="*/ 34 w 36"/>
                <a:gd name="T7" fmla="*/ 32 h 59"/>
                <a:gd name="T8" fmla="*/ 5 w 36"/>
                <a:gd name="T9" fmla="*/ 32 h 59"/>
                <a:gd name="T10" fmla="*/ 5 w 36"/>
                <a:gd name="T11" fmla="*/ 59 h 59"/>
                <a:gd name="T12" fmla="*/ 0 w 36"/>
                <a:gd name="T13" fmla="*/ 59 h 59"/>
                <a:gd name="T14" fmla="*/ 0 w 36"/>
                <a:gd name="T15" fmla="*/ 5 h 59"/>
                <a:gd name="T16" fmla="*/ 5 w 36"/>
                <a:gd name="T17" fmla="*/ 0 h 59"/>
                <a:gd name="T18" fmla="*/ 36 w 36"/>
                <a:gd name="T19" fmla="*/ 0 h 59"/>
                <a:gd name="T20" fmla="*/ 36 w 36"/>
                <a:gd name="T21" fmla="*/ 5 h 59"/>
                <a:gd name="T22" fmla="*/ 5 w 36"/>
                <a:gd name="T23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5" y="5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5"/>
                    <a:pt x="36" y="5"/>
                    <a:pt x="36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5" name="Freeform 35">
              <a:extLst>
                <a:ext uri="{FF2B5EF4-FFF2-40B4-BE49-F238E27FC236}">
                  <a16:creationId xmlns="" xmlns:a16="http://schemas.microsoft.com/office/drawing/2014/main" id="{835F967C-E2A2-482B-B9BA-B48B3303FCA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220201" y="381000"/>
              <a:ext cx="9525" cy="80963"/>
            </a:xfrm>
            <a:custGeom>
              <a:avLst/>
              <a:gdLst>
                <a:gd name="T0" fmla="*/ 1 w 7"/>
                <a:gd name="T1" fmla="*/ 18 h 61"/>
                <a:gd name="T2" fmla="*/ 6 w 7"/>
                <a:gd name="T3" fmla="*/ 18 h 61"/>
                <a:gd name="T4" fmla="*/ 6 w 7"/>
                <a:gd name="T5" fmla="*/ 61 h 61"/>
                <a:gd name="T6" fmla="*/ 1 w 7"/>
                <a:gd name="T7" fmla="*/ 61 h 61"/>
                <a:gd name="T8" fmla="*/ 1 w 7"/>
                <a:gd name="T9" fmla="*/ 18 h 61"/>
                <a:gd name="T10" fmla="*/ 3 w 7"/>
                <a:gd name="T11" fmla="*/ 8 h 61"/>
                <a:gd name="T12" fmla="*/ 0 w 7"/>
                <a:gd name="T13" fmla="*/ 4 h 61"/>
                <a:gd name="T14" fmla="*/ 3 w 7"/>
                <a:gd name="T15" fmla="*/ 0 h 61"/>
                <a:gd name="T16" fmla="*/ 7 w 7"/>
                <a:gd name="T17" fmla="*/ 4 h 61"/>
                <a:gd name="T18" fmla="*/ 3 w 7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1">
                  <a:moveTo>
                    <a:pt x="1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" y="61"/>
                    <a:pt x="1" y="61"/>
                    <a:pt x="1" y="61"/>
                  </a:cubicBezTo>
                  <a:lnTo>
                    <a:pt x="1" y="18"/>
                  </a:lnTo>
                  <a:close/>
                  <a:moveTo>
                    <a:pt x="3" y="8"/>
                  </a:move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7"/>
                    <a:pt x="6" y="8"/>
                    <a:pt x="3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6" name="Freeform 36">
              <a:extLst>
                <a:ext uri="{FF2B5EF4-FFF2-40B4-BE49-F238E27FC236}">
                  <a16:creationId xmlns="" xmlns:a16="http://schemas.microsoft.com/office/drawing/2014/main" id="{C56FEAED-AA6E-4124-9380-25F09F1BEFD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253538" y="381000"/>
              <a:ext cx="6350" cy="80963"/>
            </a:xfrm>
            <a:custGeom>
              <a:avLst/>
              <a:gdLst>
                <a:gd name="T0" fmla="*/ 0 w 4"/>
                <a:gd name="T1" fmla="*/ 1 h 51"/>
                <a:gd name="T2" fmla="*/ 0 w 4"/>
                <a:gd name="T3" fmla="*/ 51 h 51"/>
                <a:gd name="T4" fmla="*/ 4 w 4"/>
                <a:gd name="T5" fmla="*/ 51 h 51"/>
                <a:gd name="T6" fmla="*/ 4 w 4"/>
                <a:gd name="T7" fmla="*/ 0 h 51"/>
                <a:gd name="T8" fmla="*/ 0 w 4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1">
                  <a:moveTo>
                    <a:pt x="0" y="1"/>
                  </a:moveTo>
                  <a:lnTo>
                    <a:pt x="0" y="51"/>
                  </a:lnTo>
                  <a:lnTo>
                    <a:pt x="4" y="51"/>
                  </a:lnTo>
                  <a:lnTo>
                    <a:pt x="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7" name="Freeform 37">
              <a:extLst>
                <a:ext uri="{FF2B5EF4-FFF2-40B4-BE49-F238E27FC236}">
                  <a16:creationId xmlns="" xmlns:a16="http://schemas.microsoft.com/office/drawing/2014/main" id="{C6FA6B47-75EE-48B9-B7AE-D0AA24A61A9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285288" y="381000"/>
              <a:ext cx="44450" cy="80963"/>
            </a:xfrm>
            <a:custGeom>
              <a:avLst/>
              <a:gdLst>
                <a:gd name="T0" fmla="*/ 5 w 33"/>
                <a:gd name="T1" fmla="*/ 25 h 61"/>
                <a:gd name="T2" fmla="*/ 5 w 33"/>
                <a:gd name="T3" fmla="*/ 61 h 61"/>
                <a:gd name="T4" fmla="*/ 0 w 33"/>
                <a:gd name="T5" fmla="*/ 61 h 61"/>
                <a:gd name="T6" fmla="*/ 0 w 33"/>
                <a:gd name="T7" fmla="*/ 1 h 61"/>
                <a:gd name="T8" fmla="*/ 5 w 33"/>
                <a:gd name="T9" fmla="*/ 0 h 61"/>
                <a:gd name="T10" fmla="*/ 5 w 33"/>
                <a:gd name="T11" fmla="*/ 20 h 61"/>
                <a:gd name="T12" fmla="*/ 18 w 33"/>
                <a:gd name="T13" fmla="*/ 18 h 61"/>
                <a:gd name="T14" fmla="*/ 33 w 33"/>
                <a:gd name="T15" fmla="*/ 33 h 61"/>
                <a:gd name="T16" fmla="*/ 33 w 33"/>
                <a:gd name="T17" fmla="*/ 61 h 61"/>
                <a:gd name="T18" fmla="*/ 28 w 33"/>
                <a:gd name="T19" fmla="*/ 61 h 61"/>
                <a:gd name="T20" fmla="*/ 28 w 33"/>
                <a:gd name="T21" fmla="*/ 33 h 61"/>
                <a:gd name="T22" fmla="*/ 17 w 33"/>
                <a:gd name="T23" fmla="*/ 22 h 61"/>
                <a:gd name="T24" fmla="*/ 5 w 33"/>
                <a:gd name="T25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61">
                  <a:moveTo>
                    <a:pt x="5" y="25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2" y="18"/>
                    <a:pt x="15" y="18"/>
                    <a:pt x="18" y="18"/>
                  </a:cubicBezTo>
                  <a:cubicBezTo>
                    <a:pt x="29" y="18"/>
                    <a:pt x="33" y="25"/>
                    <a:pt x="33" y="3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27"/>
                    <a:pt x="26" y="22"/>
                    <a:pt x="17" y="22"/>
                  </a:cubicBezTo>
                  <a:cubicBezTo>
                    <a:pt x="15" y="22"/>
                    <a:pt x="12" y="23"/>
                    <a:pt x="5" y="2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8" name="Freeform 38">
              <a:extLst>
                <a:ext uri="{FF2B5EF4-FFF2-40B4-BE49-F238E27FC236}">
                  <a16:creationId xmlns="" xmlns:a16="http://schemas.microsoft.com/office/drawing/2014/main" id="{903DC546-C9A5-435E-9D6F-B24BB129752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350376" y="403225"/>
              <a:ext cx="52388" cy="60325"/>
            </a:xfrm>
            <a:custGeom>
              <a:avLst/>
              <a:gdLst>
                <a:gd name="T0" fmla="*/ 20 w 40"/>
                <a:gd name="T1" fmla="*/ 5 h 45"/>
                <a:gd name="T2" fmla="*/ 5 w 40"/>
                <a:gd name="T3" fmla="*/ 23 h 45"/>
                <a:gd name="T4" fmla="*/ 20 w 40"/>
                <a:gd name="T5" fmla="*/ 40 h 45"/>
                <a:gd name="T6" fmla="*/ 35 w 40"/>
                <a:gd name="T7" fmla="*/ 23 h 45"/>
                <a:gd name="T8" fmla="*/ 20 w 40"/>
                <a:gd name="T9" fmla="*/ 5 h 45"/>
                <a:gd name="T10" fmla="*/ 20 w 40"/>
                <a:gd name="T11" fmla="*/ 45 h 45"/>
                <a:gd name="T12" fmla="*/ 0 w 40"/>
                <a:gd name="T13" fmla="*/ 23 h 45"/>
                <a:gd name="T14" fmla="*/ 20 w 40"/>
                <a:gd name="T15" fmla="*/ 0 h 45"/>
                <a:gd name="T16" fmla="*/ 40 w 40"/>
                <a:gd name="T17" fmla="*/ 23 h 45"/>
                <a:gd name="T18" fmla="*/ 20 w 40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5">
                  <a:moveTo>
                    <a:pt x="20" y="5"/>
                  </a:moveTo>
                  <a:cubicBezTo>
                    <a:pt x="11" y="5"/>
                    <a:pt x="5" y="11"/>
                    <a:pt x="5" y="23"/>
                  </a:cubicBezTo>
                  <a:cubicBezTo>
                    <a:pt x="5" y="34"/>
                    <a:pt x="11" y="40"/>
                    <a:pt x="20" y="40"/>
                  </a:cubicBezTo>
                  <a:cubicBezTo>
                    <a:pt x="30" y="40"/>
                    <a:pt x="35" y="34"/>
                    <a:pt x="35" y="23"/>
                  </a:cubicBezTo>
                  <a:cubicBezTo>
                    <a:pt x="35" y="11"/>
                    <a:pt x="29" y="5"/>
                    <a:pt x="20" y="5"/>
                  </a:cubicBezTo>
                  <a:moveTo>
                    <a:pt x="20" y="45"/>
                  </a:moveTo>
                  <a:cubicBezTo>
                    <a:pt x="8" y="45"/>
                    <a:pt x="0" y="36"/>
                    <a:pt x="0" y="23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40" y="8"/>
                    <a:pt x="40" y="23"/>
                  </a:cubicBezTo>
                  <a:cubicBezTo>
                    <a:pt x="40" y="37"/>
                    <a:pt x="32" y="45"/>
                    <a:pt x="20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89" name="Freeform 39">
              <a:extLst>
                <a:ext uri="{FF2B5EF4-FFF2-40B4-BE49-F238E27FC236}">
                  <a16:creationId xmlns="" xmlns:a16="http://schemas.microsoft.com/office/drawing/2014/main" id="{901BF4F0-90F6-495E-8FB0-D482AEDFDD18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418638" y="450850"/>
              <a:ext cx="12700" cy="20638"/>
            </a:xfrm>
            <a:custGeom>
              <a:avLst/>
              <a:gdLst>
                <a:gd name="T0" fmla="*/ 6 w 9"/>
                <a:gd name="T1" fmla="*/ 13 h 15"/>
                <a:gd name="T2" fmla="*/ 3 w 9"/>
                <a:gd name="T3" fmla="*/ 15 h 15"/>
                <a:gd name="T4" fmla="*/ 1 w 9"/>
                <a:gd name="T5" fmla="*/ 12 h 15"/>
                <a:gd name="T6" fmla="*/ 4 w 9"/>
                <a:gd name="T7" fmla="*/ 0 h 15"/>
                <a:gd name="T8" fmla="*/ 9 w 9"/>
                <a:gd name="T9" fmla="*/ 0 h 15"/>
                <a:gd name="T10" fmla="*/ 6 w 9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5">
                  <a:moveTo>
                    <a:pt x="6" y="13"/>
                  </a:moveTo>
                  <a:cubicBezTo>
                    <a:pt x="5" y="15"/>
                    <a:pt x="5" y="15"/>
                    <a:pt x="3" y="15"/>
                  </a:cubicBezTo>
                  <a:cubicBezTo>
                    <a:pt x="1" y="15"/>
                    <a:pt x="0" y="14"/>
                    <a:pt x="1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0" name="Freeform 40">
              <a:extLst>
                <a:ext uri="{FF2B5EF4-FFF2-40B4-BE49-F238E27FC236}">
                  <a16:creationId xmlns="" xmlns:a16="http://schemas.microsoft.com/office/drawing/2014/main" id="{2650A183-6898-4647-983B-4BD74701DED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027988" y="495300"/>
              <a:ext cx="73025" cy="79375"/>
            </a:xfrm>
            <a:custGeom>
              <a:avLst/>
              <a:gdLst>
                <a:gd name="T0" fmla="*/ 46 w 55"/>
                <a:gd name="T1" fmla="*/ 4 h 60"/>
                <a:gd name="T2" fmla="*/ 51 w 55"/>
                <a:gd name="T3" fmla="*/ 0 h 60"/>
                <a:gd name="T4" fmla="*/ 55 w 55"/>
                <a:gd name="T5" fmla="*/ 4 h 60"/>
                <a:gd name="T6" fmla="*/ 55 w 55"/>
                <a:gd name="T7" fmla="*/ 60 h 60"/>
                <a:gd name="T8" fmla="*/ 50 w 55"/>
                <a:gd name="T9" fmla="*/ 60 h 60"/>
                <a:gd name="T10" fmla="*/ 50 w 55"/>
                <a:gd name="T11" fmla="*/ 6 h 60"/>
                <a:gd name="T12" fmla="*/ 31 w 55"/>
                <a:gd name="T13" fmla="*/ 57 h 60"/>
                <a:gd name="T14" fmla="*/ 27 w 55"/>
                <a:gd name="T15" fmla="*/ 60 h 60"/>
                <a:gd name="T16" fmla="*/ 23 w 55"/>
                <a:gd name="T17" fmla="*/ 57 h 60"/>
                <a:gd name="T18" fmla="*/ 5 w 55"/>
                <a:gd name="T19" fmla="*/ 6 h 60"/>
                <a:gd name="T20" fmla="*/ 5 w 55"/>
                <a:gd name="T21" fmla="*/ 60 h 60"/>
                <a:gd name="T22" fmla="*/ 0 w 55"/>
                <a:gd name="T23" fmla="*/ 60 h 60"/>
                <a:gd name="T24" fmla="*/ 0 w 55"/>
                <a:gd name="T25" fmla="*/ 4 h 60"/>
                <a:gd name="T26" fmla="*/ 4 w 55"/>
                <a:gd name="T27" fmla="*/ 0 h 60"/>
                <a:gd name="T28" fmla="*/ 9 w 55"/>
                <a:gd name="T29" fmla="*/ 4 h 60"/>
                <a:gd name="T30" fmla="*/ 27 w 55"/>
                <a:gd name="T31" fmla="*/ 54 h 60"/>
                <a:gd name="T32" fmla="*/ 46 w 55"/>
                <a:gd name="T33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60">
                  <a:moveTo>
                    <a:pt x="46" y="4"/>
                  </a:moveTo>
                  <a:cubicBezTo>
                    <a:pt x="47" y="1"/>
                    <a:pt x="49" y="0"/>
                    <a:pt x="51" y="0"/>
                  </a:cubicBezTo>
                  <a:cubicBezTo>
                    <a:pt x="53" y="0"/>
                    <a:pt x="55" y="1"/>
                    <a:pt x="55" y="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0" y="59"/>
                    <a:pt x="29" y="60"/>
                    <a:pt x="27" y="60"/>
                  </a:cubicBezTo>
                  <a:cubicBezTo>
                    <a:pt x="25" y="60"/>
                    <a:pt x="24" y="59"/>
                    <a:pt x="23" y="5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8" y="1"/>
                    <a:pt x="9" y="4"/>
                  </a:cubicBezTo>
                  <a:cubicBezTo>
                    <a:pt x="27" y="54"/>
                    <a:pt x="27" y="54"/>
                    <a:pt x="27" y="54"/>
                  </a:cubicBezTo>
                  <a:lnTo>
                    <a:pt x="46" y="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1" name="Freeform 41">
              <a:extLst>
                <a:ext uri="{FF2B5EF4-FFF2-40B4-BE49-F238E27FC236}">
                  <a16:creationId xmlns="" xmlns:a16="http://schemas.microsoft.com/office/drawing/2014/main" id="{3EA736A5-5ADD-4861-B3BD-6C69A2F5592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123238" y="515938"/>
              <a:ext cx="52388" cy="58738"/>
            </a:xfrm>
            <a:custGeom>
              <a:avLst/>
              <a:gdLst>
                <a:gd name="T0" fmla="*/ 30 w 40"/>
                <a:gd name="T1" fmla="*/ 24 h 44"/>
                <a:gd name="T2" fmla="*/ 17 w 40"/>
                <a:gd name="T3" fmla="*/ 24 h 44"/>
                <a:gd name="T4" fmla="*/ 5 w 40"/>
                <a:gd name="T5" fmla="*/ 32 h 44"/>
                <a:gd name="T6" fmla="*/ 14 w 40"/>
                <a:gd name="T7" fmla="*/ 40 h 44"/>
                <a:gd name="T8" fmla="*/ 25 w 40"/>
                <a:gd name="T9" fmla="*/ 38 h 44"/>
                <a:gd name="T10" fmla="*/ 30 w 40"/>
                <a:gd name="T11" fmla="*/ 37 h 44"/>
                <a:gd name="T12" fmla="*/ 30 w 40"/>
                <a:gd name="T13" fmla="*/ 24 h 44"/>
                <a:gd name="T14" fmla="*/ 38 w 40"/>
                <a:gd name="T15" fmla="*/ 44 h 44"/>
                <a:gd name="T16" fmla="*/ 35 w 40"/>
                <a:gd name="T17" fmla="*/ 42 h 44"/>
                <a:gd name="T18" fmla="*/ 29 w 40"/>
                <a:gd name="T19" fmla="*/ 41 h 44"/>
                <a:gd name="T20" fmla="*/ 26 w 40"/>
                <a:gd name="T21" fmla="*/ 42 h 44"/>
                <a:gd name="T22" fmla="*/ 14 w 40"/>
                <a:gd name="T23" fmla="*/ 44 h 44"/>
                <a:gd name="T24" fmla="*/ 0 w 40"/>
                <a:gd name="T25" fmla="*/ 32 h 44"/>
                <a:gd name="T26" fmla="*/ 17 w 40"/>
                <a:gd name="T27" fmla="*/ 20 h 44"/>
                <a:gd name="T28" fmla="*/ 30 w 40"/>
                <a:gd name="T29" fmla="*/ 20 h 44"/>
                <a:gd name="T30" fmla="*/ 30 w 40"/>
                <a:gd name="T31" fmla="*/ 14 h 44"/>
                <a:gd name="T32" fmla="*/ 20 w 40"/>
                <a:gd name="T33" fmla="*/ 5 h 44"/>
                <a:gd name="T34" fmla="*/ 6 w 40"/>
                <a:gd name="T35" fmla="*/ 7 h 44"/>
                <a:gd name="T36" fmla="*/ 3 w 40"/>
                <a:gd name="T37" fmla="*/ 8 h 44"/>
                <a:gd name="T38" fmla="*/ 2 w 40"/>
                <a:gd name="T39" fmla="*/ 3 h 44"/>
                <a:gd name="T40" fmla="*/ 5 w 40"/>
                <a:gd name="T41" fmla="*/ 3 h 44"/>
                <a:gd name="T42" fmla="*/ 20 w 40"/>
                <a:gd name="T43" fmla="*/ 0 h 44"/>
                <a:gd name="T44" fmla="*/ 35 w 40"/>
                <a:gd name="T45" fmla="*/ 14 h 44"/>
                <a:gd name="T46" fmla="*/ 35 w 40"/>
                <a:gd name="T47" fmla="*/ 37 h 44"/>
                <a:gd name="T48" fmla="*/ 40 w 40"/>
                <a:gd name="T49" fmla="*/ 40 h 44"/>
                <a:gd name="T50" fmla="*/ 38 w 40"/>
                <a:gd name="T5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44">
                  <a:moveTo>
                    <a:pt x="30" y="24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9" y="24"/>
                    <a:pt x="5" y="26"/>
                    <a:pt x="5" y="32"/>
                  </a:cubicBezTo>
                  <a:cubicBezTo>
                    <a:pt x="5" y="37"/>
                    <a:pt x="8" y="40"/>
                    <a:pt x="14" y="40"/>
                  </a:cubicBezTo>
                  <a:cubicBezTo>
                    <a:pt x="17" y="40"/>
                    <a:pt x="21" y="39"/>
                    <a:pt x="25" y="38"/>
                  </a:cubicBezTo>
                  <a:cubicBezTo>
                    <a:pt x="30" y="37"/>
                    <a:pt x="30" y="37"/>
                    <a:pt x="30" y="37"/>
                  </a:cubicBezTo>
                  <a:lnTo>
                    <a:pt x="30" y="24"/>
                  </a:lnTo>
                  <a:close/>
                  <a:moveTo>
                    <a:pt x="38" y="44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3" y="41"/>
                    <a:pt x="31" y="41"/>
                    <a:pt x="29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2" y="43"/>
                    <a:pt x="17" y="44"/>
                    <a:pt x="14" y="44"/>
                  </a:cubicBezTo>
                  <a:cubicBezTo>
                    <a:pt x="5" y="44"/>
                    <a:pt x="0" y="40"/>
                    <a:pt x="0" y="32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7"/>
                    <a:pt x="26" y="5"/>
                    <a:pt x="20" y="5"/>
                  </a:cubicBezTo>
                  <a:cubicBezTo>
                    <a:pt x="16" y="5"/>
                    <a:pt x="11" y="6"/>
                    <a:pt x="6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8" y="0"/>
                    <a:pt x="35" y="4"/>
                    <a:pt x="35" y="1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38" y="4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2" name="Freeform 42">
              <a:extLst>
                <a:ext uri="{FF2B5EF4-FFF2-40B4-BE49-F238E27FC236}">
                  <a16:creationId xmlns="" xmlns:a16="http://schemas.microsoft.com/office/drawing/2014/main" id="{E7AE11D2-3C25-480B-92A1-02B41E1398B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196263" y="515938"/>
              <a:ext cx="26988" cy="58738"/>
            </a:xfrm>
            <a:custGeom>
              <a:avLst/>
              <a:gdLst>
                <a:gd name="T0" fmla="*/ 21 w 21"/>
                <a:gd name="T1" fmla="*/ 5 h 44"/>
                <a:gd name="T2" fmla="*/ 5 w 21"/>
                <a:gd name="T3" fmla="*/ 7 h 44"/>
                <a:gd name="T4" fmla="*/ 5 w 21"/>
                <a:gd name="T5" fmla="*/ 44 h 44"/>
                <a:gd name="T6" fmla="*/ 0 w 21"/>
                <a:gd name="T7" fmla="*/ 44 h 44"/>
                <a:gd name="T8" fmla="*/ 0 w 21"/>
                <a:gd name="T9" fmla="*/ 7 h 44"/>
                <a:gd name="T10" fmla="*/ 4 w 21"/>
                <a:gd name="T11" fmla="*/ 2 h 44"/>
                <a:gd name="T12" fmla="*/ 21 w 21"/>
                <a:gd name="T13" fmla="*/ 0 h 44"/>
                <a:gd name="T14" fmla="*/ 21 w 21"/>
                <a:gd name="T15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4">
                  <a:moveTo>
                    <a:pt x="21" y="5"/>
                  </a:moveTo>
                  <a:cubicBezTo>
                    <a:pt x="15" y="5"/>
                    <a:pt x="10" y="5"/>
                    <a:pt x="5" y="7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3"/>
                    <a:pt x="4" y="2"/>
                  </a:cubicBezTo>
                  <a:cubicBezTo>
                    <a:pt x="10" y="0"/>
                    <a:pt x="14" y="0"/>
                    <a:pt x="21" y="0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3" name="Freeform 43">
              <a:extLst>
                <a:ext uri="{FF2B5EF4-FFF2-40B4-BE49-F238E27FC236}">
                  <a16:creationId xmlns="" xmlns:a16="http://schemas.microsoft.com/office/drawing/2014/main" id="{3CB97D98-955B-44AA-9B60-D316A969C86C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240713" y="515938"/>
              <a:ext cx="28575" cy="58738"/>
            </a:xfrm>
            <a:custGeom>
              <a:avLst/>
              <a:gdLst>
                <a:gd name="T0" fmla="*/ 21 w 21"/>
                <a:gd name="T1" fmla="*/ 5 h 44"/>
                <a:gd name="T2" fmla="*/ 5 w 21"/>
                <a:gd name="T3" fmla="*/ 7 h 44"/>
                <a:gd name="T4" fmla="*/ 5 w 21"/>
                <a:gd name="T5" fmla="*/ 44 h 44"/>
                <a:gd name="T6" fmla="*/ 0 w 21"/>
                <a:gd name="T7" fmla="*/ 44 h 44"/>
                <a:gd name="T8" fmla="*/ 0 w 21"/>
                <a:gd name="T9" fmla="*/ 7 h 44"/>
                <a:gd name="T10" fmla="*/ 4 w 21"/>
                <a:gd name="T11" fmla="*/ 2 h 44"/>
                <a:gd name="T12" fmla="*/ 21 w 21"/>
                <a:gd name="T13" fmla="*/ 0 h 44"/>
                <a:gd name="T14" fmla="*/ 21 w 21"/>
                <a:gd name="T15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4">
                  <a:moveTo>
                    <a:pt x="21" y="5"/>
                  </a:moveTo>
                  <a:cubicBezTo>
                    <a:pt x="15" y="5"/>
                    <a:pt x="10" y="5"/>
                    <a:pt x="5" y="7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4" y="2"/>
                  </a:cubicBezTo>
                  <a:cubicBezTo>
                    <a:pt x="10" y="0"/>
                    <a:pt x="14" y="0"/>
                    <a:pt x="21" y="0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4" name="Freeform 44">
              <a:extLst>
                <a:ext uri="{FF2B5EF4-FFF2-40B4-BE49-F238E27FC236}">
                  <a16:creationId xmlns="" xmlns:a16="http://schemas.microsoft.com/office/drawing/2014/main" id="{D51B4825-1945-4E9E-B1A4-57CABFB51FD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283576" y="515938"/>
              <a:ext cx="49213" cy="58738"/>
            </a:xfrm>
            <a:custGeom>
              <a:avLst/>
              <a:gdLst>
                <a:gd name="T0" fmla="*/ 19 w 38"/>
                <a:gd name="T1" fmla="*/ 4 h 44"/>
                <a:gd name="T2" fmla="*/ 5 w 38"/>
                <a:gd name="T3" fmla="*/ 20 h 44"/>
                <a:gd name="T4" fmla="*/ 33 w 38"/>
                <a:gd name="T5" fmla="*/ 20 h 44"/>
                <a:gd name="T6" fmla="*/ 19 w 38"/>
                <a:gd name="T7" fmla="*/ 4 h 44"/>
                <a:gd name="T8" fmla="*/ 0 w 38"/>
                <a:gd name="T9" fmla="*/ 22 h 44"/>
                <a:gd name="T10" fmla="*/ 19 w 38"/>
                <a:gd name="T11" fmla="*/ 0 h 44"/>
                <a:gd name="T12" fmla="*/ 38 w 38"/>
                <a:gd name="T13" fmla="*/ 21 h 44"/>
                <a:gd name="T14" fmla="*/ 35 w 38"/>
                <a:gd name="T15" fmla="*/ 24 h 44"/>
                <a:gd name="T16" fmla="*/ 5 w 38"/>
                <a:gd name="T17" fmla="*/ 24 h 44"/>
                <a:gd name="T18" fmla="*/ 21 w 38"/>
                <a:gd name="T19" fmla="*/ 39 h 44"/>
                <a:gd name="T20" fmla="*/ 33 w 38"/>
                <a:gd name="T21" fmla="*/ 37 h 44"/>
                <a:gd name="T22" fmla="*/ 37 w 38"/>
                <a:gd name="T23" fmla="*/ 36 h 44"/>
                <a:gd name="T24" fmla="*/ 38 w 38"/>
                <a:gd name="T25" fmla="*/ 40 h 44"/>
                <a:gd name="T26" fmla="*/ 34 w 38"/>
                <a:gd name="T27" fmla="*/ 42 h 44"/>
                <a:gd name="T28" fmla="*/ 20 w 38"/>
                <a:gd name="T29" fmla="*/ 44 h 44"/>
                <a:gd name="T30" fmla="*/ 0 w 38"/>
                <a:gd name="T31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4">
                  <a:moveTo>
                    <a:pt x="19" y="4"/>
                  </a:moveTo>
                  <a:cubicBezTo>
                    <a:pt x="11" y="4"/>
                    <a:pt x="6" y="10"/>
                    <a:pt x="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1"/>
                    <a:pt x="29" y="4"/>
                    <a:pt x="19" y="4"/>
                  </a:cubicBezTo>
                  <a:moveTo>
                    <a:pt x="0" y="22"/>
                  </a:moveTo>
                  <a:cubicBezTo>
                    <a:pt x="0" y="7"/>
                    <a:pt x="9" y="0"/>
                    <a:pt x="19" y="0"/>
                  </a:cubicBezTo>
                  <a:cubicBezTo>
                    <a:pt x="31" y="0"/>
                    <a:pt x="38" y="7"/>
                    <a:pt x="38" y="21"/>
                  </a:cubicBezTo>
                  <a:cubicBezTo>
                    <a:pt x="38" y="23"/>
                    <a:pt x="37" y="24"/>
                    <a:pt x="3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35"/>
                    <a:pt x="12" y="39"/>
                    <a:pt x="21" y="39"/>
                  </a:cubicBezTo>
                  <a:cubicBezTo>
                    <a:pt x="24" y="39"/>
                    <a:pt x="27" y="39"/>
                    <a:pt x="33" y="3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8" y="43"/>
                    <a:pt x="25" y="44"/>
                    <a:pt x="20" y="44"/>
                  </a:cubicBezTo>
                  <a:cubicBezTo>
                    <a:pt x="8" y="44"/>
                    <a:pt x="0" y="37"/>
                    <a:pt x="0" y="22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5" name="Freeform 45">
              <a:extLst>
                <a:ext uri="{FF2B5EF4-FFF2-40B4-BE49-F238E27FC236}">
                  <a16:creationId xmlns="" xmlns:a16="http://schemas.microsoft.com/office/drawing/2014/main" id="{741E06C8-1257-4C64-8397-72B5E7E2C9D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350251" y="515938"/>
              <a:ext cx="49213" cy="76200"/>
            </a:xfrm>
            <a:custGeom>
              <a:avLst/>
              <a:gdLst>
                <a:gd name="T0" fmla="*/ 1 w 37"/>
                <a:gd name="T1" fmla="*/ 57 h 58"/>
                <a:gd name="T2" fmla="*/ 2 w 37"/>
                <a:gd name="T3" fmla="*/ 52 h 58"/>
                <a:gd name="T4" fmla="*/ 10 w 37"/>
                <a:gd name="T5" fmla="*/ 53 h 58"/>
                <a:gd name="T6" fmla="*/ 16 w 37"/>
                <a:gd name="T7" fmla="*/ 48 h 58"/>
                <a:gd name="T8" fmla="*/ 17 w 37"/>
                <a:gd name="T9" fmla="*/ 46 h 58"/>
                <a:gd name="T10" fmla="*/ 0 w 37"/>
                <a:gd name="T11" fmla="*/ 0 h 58"/>
                <a:gd name="T12" fmla="*/ 5 w 37"/>
                <a:gd name="T13" fmla="*/ 0 h 58"/>
                <a:gd name="T14" fmla="*/ 20 w 37"/>
                <a:gd name="T15" fmla="*/ 39 h 58"/>
                <a:gd name="T16" fmla="*/ 32 w 37"/>
                <a:gd name="T17" fmla="*/ 0 h 58"/>
                <a:gd name="T18" fmla="*/ 37 w 37"/>
                <a:gd name="T19" fmla="*/ 0 h 58"/>
                <a:gd name="T20" fmla="*/ 21 w 37"/>
                <a:gd name="T21" fmla="*/ 49 h 58"/>
                <a:gd name="T22" fmla="*/ 9 w 37"/>
                <a:gd name="T23" fmla="*/ 58 h 58"/>
                <a:gd name="T24" fmla="*/ 1 w 37"/>
                <a:gd name="T2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8">
                  <a:moveTo>
                    <a:pt x="1" y="57"/>
                  </a:moveTo>
                  <a:cubicBezTo>
                    <a:pt x="2" y="52"/>
                    <a:pt x="2" y="52"/>
                    <a:pt x="2" y="52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5" y="51"/>
                    <a:pt x="16" y="48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19" y="55"/>
                    <a:pt x="15" y="58"/>
                    <a:pt x="9" y="58"/>
                  </a:cubicBezTo>
                  <a:cubicBezTo>
                    <a:pt x="7" y="58"/>
                    <a:pt x="5" y="58"/>
                    <a:pt x="1" y="57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6" name="Freeform 46">
              <a:extLst>
                <a:ext uri="{FF2B5EF4-FFF2-40B4-BE49-F238E27FC236}">
                  <a16:creationId xmlns="" xmlns:a16="http://schemas.microsoft.com/office/drawing/2014/main" id="{C26089E1-05E2-4F98-B2DC-BA5CB9957AE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447088" y="496888"/>
              <a:ext cx="28575" cy="77788"/>
            </a:xfrm>
            <a:custGeom>
              <a:avLst/>
              <a:gdLst>
                <a:gd name="T0" fmla="*/ 21 w 21"/>
                <a:gd name="T1" fmla="*/ 45 h 59"/>
                <a:gd name="T2" fmla="*/ 9 w 21"/>
                <a:gd name="T3" fmla="*/ 59 h 59"/>
                <a:gd name="T4" fmla="*/ 0 w 21"/>
                <a:gd name="T5" fmla="*/ 58 h 59"/>
                <a:gd name="T6" fmla="*/ 1 w 21"/>
                <a:gd name="T7" fmla="*/ 53 h 59"/>
                <a:gd name="T8" fmla="*/ 9 w 21"/>
                <a:gd name="T9" fmla="*/ 54 h 59"/>
                <a:gd name="T10" fmla="*/ 16 w 21"/>
                <a:gd name="T11" fmla="*/ 45 h 59"/>
                <a:gd name="T12" fmla="*/ 16 w 21"/>
                <a:gd name="T13" fmla="*/ 0 h 59"/>
                <a:gd name="T14" fmla="*/ 21 w 21"/>
                <a:gd name="T15" fmla="*/ 0 h 59"/>
                <a:gd name="T16" fmla="*/ 21 w 21"/>
                <a:gd name="T17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59">
                  <a:moveTo>
                    <a:pt x="21" y="45"/>
                  </a:moveTo>
                  <a:cubicBezTo>
                    <a:pt x="21" y="54"/>
                    <a:pt x="17" y="59"/>
                    <a:pt x="9" y="59"/>
                  </a:cubicBezTo>
                  <a:cubicBezTo>
                    <a:pt x="7" y="59"/>
                    <a:pt x="4" y="58"/>
                    <a:pt x="0" y="5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5" y="54"/>
                    <a:pt x="7" y="54"/>
                    <a:pt x="9" y="54"/>
                  </a:cubicBezTo>
                  <a:cubicBezTo>
                    <a:pt x="14" y="54"/>
                    <a:pt x="16" y="51"/>
                    <a:pt x="16" y="4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21" y="4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7" name="Freeform 47">
              <a:extLst>
                <a:ext uri="{FF2B5EF4-FFF2-40B4-BE49-F238E27FC236}">
                  <a16:creationId xmlns="" xmlns:a16="http://schemas.microsoft.com/office/drawing/2014/main" id="{32E75DF7-262E-40AD-93F8-666DA7E05C63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499476" y="515938"/>
              <a:ext cx="28575" cy="58738"/>
            </a:xfrm>
            <a:custGeom>
              <a:avLst/>
              <a:gdLst>
                <a:gd name="T0" fmla="*/ 21 w 21"/>
                <a:gd name="T1" fmla="*/ 5 h 44"/>
                <a:gd name="T2" fmla="*/ 5 w 21"/>
                <a:gd name="T3" fmla="*/ 7 h 44"/>
                <a:gd name="T4" fmla="*/ 5 w 21"/>
                <a:gd name="T5" fmla="*/ 44 h 44"/>
                <a:gd name="T6" fmla="*/ 0 w 21"/>
                <a:gd name="T7" fmla="*/ 44 h 44"/>
                <a:gd name="T8" fmla="*/ 0 w 21"/>
                <a:gd name="T9" fmla="*/ 7 h 44"/>
                <a:gd name="T10" fmla="*/ 4 w 21"/>
                <a:gd name="T11" fmla="*/ 2 h 44"/>
                <a:gd name="T12" fmla="*/ 21 w 21"/>
                <a:gd name="T13" fmla="*/ 0 h 44"/>
                <a:gd name="T14" fmla="*/ 21 w 21"/>
                <a:gd name="T15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4">
                  <a:moveTo>
                    <a:pt x="21" y="5"/>
                  </a:moveTo>
                  <a:cubicBezTo>
                    <a:pt x="16" y="5"/>
                    <a:pt x="11" y="5"/>
                    <a:pt x="5" y="7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4" y="2"/>
                  </a:cubicBezTo>
                  <a:cubicBezTo>
                    <a:pt x="11" y="0"/>
                    <a:pt x="14" y="0"/>
                    <a:pt x="21" y="0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8" name="Freeform 48">
              <a:extLst>
                <a:ext uri="{FF2B5EF4-FFF2-40B4-BE49-F238E27FC236}">
                  <a16:creationId xmlns="" xmlns:a16="http://schemas.microsoft.com/office/drawing/2014/main" id="{551BD670-F685-4101-98EC-473FA944812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578851" y="515938"/>
              <a:ext cx="49213" cy="58738"/>
            </a:xfrm>
            <a:custGeom>
              <a:avLst/>
              <a:gdLst>
                <a:gd name="T0" fmla="*/ 19 w 38"/>
                <a:gd name="T1" fmla="*/ 4 h 44"/>
                <a:gd name="T2" fmla="*/ 5 w 38"/>
                <a:gd name="T3" fmla="*/ 20 h 44"/>
                <a:gd name="T4" fmla="*/ 33 w 38"/>
                <a:gd name="T5" fmla="*/ 20 h 44"/>
                <a:gd name="T6" fmla="*/ 19 w 38"/>
                <a:gd name="T7" fmla="*/ 4 h 44"/>
                <a:gd name="T8" fmla="*/ 0 w 38"/>
                <a:gd name="T9" fmla="*/ 22 h 44"/>
                <a:gd name="T10" fmla="*/ 19 w 38"/>
                <a:gd name="T11" fmla="*/ 0 h 44"/>
                <a:gd name="T12" fmla="*/ 38 w 38"/>
                <a:gd name="T13" fmla="*/ 21 h 44"/>
                <a:gd name="T14" fmla="*/ 35 w 38"/>
                <a:gd name="T15" fmla="*/ 24 h 44"/>
                <a:gd name="T16" fmla="*/ 5 w 38"/>
                <a:gd name="T17" fmla="*/ 24 h 44"/>
                <a:gd name="T18" fmla="*/ 21 w 38"/>
                <a:gd name="T19" fmla="*/ 39 h 44"/>
                <a:gd name="T20" fmla="*/ 33 w 38"/>
                <a:gd name="T21" fmla="*/ 37 h 44"/>
                <a:gd name="T22" fmla="*/ 36 w 38"/>
                <a:gd name="T23" fmla="*/ 36 h 44"/>
                <a:gd name="T24" fmla="*/ 37 w 38"/>
                <a:gd name="T25" fmla="*/ 40 h 44"/>
                <a:gd name="T26" fmla="*/ 34 w 38"/>
                <a:gd name="T27" fmla="*/ 42 h 44"/>
                <a:gd name="T28" fmla="*/ 20 w 38"/>
                <a:gd name="T29" fmla="*/ 44 h 44"/>
                <a:gd name="T30" fmla="*/ 0 w 38"/>
                <a:gd name="T31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4">
                  <a:moveTo>
                    <a:pt x="19" y="4"/>
                  </a:moveTo>
                  <a:cubicBezTo>
                    <a:pt x="11" y="4"/>
                    <a:pt x="6" y="10"/>
                    <a:pt x="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1"/>
                    <a:pt x="29" y="4"/>
                    <a:pt x="19" y="4"/>
                  </a:cubicBezTo>
                  <a:moveTo>
                    <a:pt x="0" y="22"/>
                  </a:moveTo>
                  <a:cubicBezTo>
                    <a:pt x="0" y="7"/>
                    <a:pt x="9" y="0"/>
                    <a:pt x="19" y="0"/>
                  </a:cubicBezTo>
                  <a:cubicBezTo>
                    <a:pt x="30" y="0"/>
                    <a:pt x="38" y="7"/>
                    <a:pt x="38" y="21"/>
                  </a:cubicBezTo>
                  <a:cubicBezTo>
                    <a:pt x="38" y="23"/>
                    <a:pt x="37" y="24"/>
                    <a:pt x="3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35"/>
                    <a:pt x="12" y="39"/>
                    <a:pt x="21" y="39"/>
                  </a:cubicBezTo>
                  <a:cubicBezTo>
                    <a:pt x="24" y="39"/>
                    <a:pt x="27" y="39"/>
                    <a:pt x="33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8" y="43"/>
                    <a:pt x="25" y="44"/>
                    <a:pt x="20" y="44"/>
                  </a:cubicBezTo>
                  <a:cubicBezTo>
                    <a:pt x="8" y="44"/>
                    <a:pt x="0" y="37"/>
                    <a:pt x="0" y="22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99" name="Freeform 49">
              <a:extLst>
                <a:ext uri="{FF2B5EF4-FFF2-40B4-BE49-F238E27FC236}">
                  <a16:creationId xmlns="" xmlns:a16="http://schemas.microsoft.com/office/drawing/2014/main" id="{ACBE9A41-8FB1-4C51-A170-426335333738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682038" y="495300"/>
              <a:ext cx="69850" cy="85725"/>
            </a:xfrm>
            <a:custGeom>
              <a:avLst/>
              <a:gdLst>
                <a:gd name="T0" fmla="*/ 27 w 53"/>
                <a:gd name="T1" fmla="*/ 5 h 65"/>
                <a:gd name="T2" fmla="*/ 5 w 53"/>
                <a:gd name="T3" fmla="*/ 30 h 65"/>
                <a:gd name="T4" fmla="*/ 27 w 53"/>
                <a:gd name="T5" fmla="*/ 55 h 65"/>
                <a:gd name="T6" fmla="*/ 48 w 53"/>
                <a:gd name="T7" fmla="*/ 30 h 65"/>
                <a:gd name="T8" fmla="*/ 27 w 53"/>
                <a:gd name="T9" fmla="*/ 5 h 65"/>
                <a:gd name="T10" fmla="*/ 38 w 53"/>
                <a:gd name="T11" fmla="*/ 57 h 65"/>
                <a:gd name="T12" fmla="*/ 50 w 53"/>
                <a:gd name="T13" fmla="*/ 60 h 65"/>
                <a:gd name="T14" fmla="*/ 52 w 53"/>
                <a:gd name="T15" fmla="*/ 60 h 65"/>
                <a:gd name="T16" fmla="*/ 52 w 53"/>
                <a:gd name="T17" fmla="*/ 65 h 65"/>
                <a:gd name="T18" fmla="*/ 50 w 53"/>
                <a:gd name="T19" fmla="*/ 65 h 65"/>
                <a:gd name="T20" fmla="*/ 27 w 53"/>
                <a:gd name="T21" fmla="*/ 60 h 65"/>
                <a:gd name="T22" fmla="*/ 0 w 53"/>
                <a:gd name="T23" fmla="*/ 30 h 65"/>
                <a:gd name="T24" fmla="*/ 27 w 53"/>
                <a:gd name="T25" fmla="*/ 0 h 65"/>
                <a:gd name="T26" fmla="*/ 53 w 53"/>
                <a:gd name="T27" fmla="*/ 30 h 65"/>
                <a:gd name="T28" fmla="*/ 38 w 53"/>
                <a:gd name="T2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7" y="5"/>
                  </a:moveTo>
                  <a:cubicBezTo>
                    <a:pt x="13" y="5"/>
                    <a:pt x="5" y="14"/>
                    <a:pt x="5" y="30"/>
                  </a:cubicBezTo>
                  <a:cubicBezTo>
                    <a:pt x="5" y="47"/>
                    <a:pt x="14" y="55"/>
                    <a:pt x="27" y="55"/>
                  </a:cubicBezTo>
                  <a:cubicBezTo>
                    <a:pt x="40" y="55"/>
                    <a:pt x="48" y="47"/>
                    <a:pt x="48" y="30"/>
                  </a:cubicBezTo>
                  <a:cubicBezTo>
                    <a:pt x="48" y="14"/>
                    <a:pt x="40" y="5"/>
                    <a:pt x="27" y="5"/>
                  </a:cubicBezTo>
                  <a:moveTo>
                    <a:pt x="38" y="57"/>
                  </a:moveTo>
                  <a:cubicBezTo>
                    <a:pt x="38" y="57"/>
                    <a:pt x="44" y="60"/>
                    <a:pt x="50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0" y="65"/>
                    <a:pt x="36" y="60"/>
                    <a:pt x="27" y="60"/>
                  </a:cubicBezTo>
                  <a:cubicBezTo>
                    <a:pt x="11" y="60"/>
                    <a:pt x="0" y="50"/>
                    <a:pt x="0" y="30"/>
                  </a:cubicBezTo>
                  <a:cubicBezTo>
                    <a:pt x="0" y="11"/>
                    <a:pt x="11" y="0"/>
                    <a:pt x="27" y="0"/>
                  </a:cubicBezTo>
                  <a:cubicBezTo>
                    <a:pt x="43" y="0"/>
                    <a:pt x="53" y="11"/>
                    <a:pt x="53" y="30"/>
                  </a:cubicBezTo>
                  <a:cubicBezTo>
                    <a:pt x="53" y="44"/>
                    <a:pt x="48" y="53"/>
                    <a:pt x="38" y="57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0" name="Freeform 50">
              <a:extLst>
                <a:ext uri="{FF2B5EF4-FFF2-40B4-BE49-F238E27FC236}">
                  <a16:creationId xmlns="" xmlns:a16="http://schemas.microsoft.com/office/drawing/2014/main" id="{9A8F381D-EB58-41BC-966C-88747E80EC5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774113" y="515938"/>
              <a:ext cx="44450" cy="58738"/>
            </a:xfrm>
            <a:custGeom>
              <a:avLst/>
              <a:gdLst>
                <a:gd name="T0" fmla="*/ 29 w 34"/>
                <a:gd name="T1" fmla="*/ 0 h 44"/>
                <a:gd name="T2" fmla="*/ 34 w 34"/>
                <a:gd name="T3" fmla="*/ 0 h 44"/>
                <a:gd name="T4" fmla="*/ 34 w 34"/>
                <a:gd name="T5" fmla="*/ 37 h 44"/>
                <a:gd name="T6" fmla="*/ 30 w 34"/>
                <a:gd name="T7" fmla="*/ 42 h 44"/>
                <a:gd name="T8" fmla="*/ 16 w 34"/>
                <a:gd name="T9" fmla="*/ 44 h 44"/>
                <a:gd name="T10" fmla="*/ 0 w 34"/>
                <a:gd name="T11" fmla="*/ 28 h 44"/>
                <a:gd name="T12" fmla="*/ 0 w 34"/>
                <a:gd name="T13" fmla="*/ 0 h 44"/>
                <a:gd name="T14" fmla="*/ 5 w 34"/>
                <a:gd name="T15" fmla="*/ 0 h 44"/>
                <a:gd name="T16" fmla="*/ 5 w 34"/>
                <a:gd name="T17" fmla="*/ 28 h 44"/>
                <a:gd name="T18" fmla="*/ 17 w 34"/>
                <a:gd name="T19" fmla="*/ 39 h 44"/>
                <a:gd name="T20" fmla="*/ 29 w 34"/>
                <a:gd name="T21" fmla="*/ 37 h 44"/>
                <a:gd name="T22" fmla="*/ 29 w 34"/>
                <a:gd name="T2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4">
                  <a:moveTo>
                    <a:pt x="29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40"/>
                    <a:pt x="33" y="41"/>
                    <a:pt x="30" y="42"/>
                  </a:cubicBezTo>
                  <a:cubicBezTo>
                    <a:pt x="23" y="44"/>
                    <a:pt x="19" y="44"/>
                    <a:pt x="16" y="44"/>
                  </a:cubicBezTo>
                  <a:cubicBezTo>
                    <a:pt x="5" y="44"/>
                    <a:pt x="0" y="37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34"/>
                    <a:pt x="8" y="39"/>
                    <a:pt x="17" y="39"/>
                  </a:cubicBezTo>
                  <a:cubicBezTo>
                    <a:pt x="19" y="39"/>
                    <a:pt x="22" y="39"/>
                    <a:pt x="29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1" name="Freeform 51">
              <a:extLst>
                <a:ext uri="{FF2B5EF4-FFF2-40B4-BE49-F238E27FC236}">
                  <a16:creationId xmlns="" xmlns:a16="http://schemas.microsoft.com/office/drawing/2014/main" id="{FD0BD345-B436-4B83-9BA2-5BB3463CE840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842376" y="493713"/>
              <a:ext cx="9525" cy="80963"/>
            </a:xfrm>
            <a:custGeom>
              <a:avLst/>
              <a:gdLst>
                <a:gd name="T0" fmla="*/ 1 w 7"/>
                <a:gd name="T1" fmla="*/ 17 h 61"/>
                <a:gd name="T2" fmla="*/ 6 w 7"/>
                <a:gd name="T3" fmla="*/ 17 h 61"/>
                <a:gd name="T4" fmla="*/ 6 w 7"/>
                <a:gd name="T5" fmla="*/ 61 h 61"/>
                <a:gd name="T6" fmla="*/ 1 w 7"/>
                <a:gd name="T7" fmla="*/ 61 h 61"/>
                <a:gd name="T8" fmla="*/ 1 w 7"/>
                <a:gd name="T9" fmla="*/ 17 h 61"/>
                <a:gd name="T10" fmla="*/ 4 w 7"/>
                <a:gd name="T11" fmla="*/ 8 h 61"/>
                <a:gd name="T12" fmla="*/ 0 w 7"/>
                <a:gd name="T13" fmla="*/ 4 h 61"/>
                <a:gd name="T14" fmla="*/ 4 w 7"/>
                <a:gd name="T15" fmla="*/ 0 h 61"/>
                <a:gd name="T16" fmla="*/ 7 w 7"/>
                <a:gd name="T17" fmla="*/ 4 h 61"/>
                <a:gd name="T18" fmla="*/ 4 w 7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1">
                  <a:moveTo>
                    <a:pt x="1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" y="61"/>
                    <a:pt x="1" y="61"/>
                    <a:pt x="1" y="61"/>
                  </a:cubicBezTo>
                  <a:lnTo>
                    <a:pt x="1" y="17"/>
                  </a:lnTo>
                  <a:close/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7" y="1"/>
                    <a:pt x="7" y="4"/>
                  </a:cubicBezTo>
                  <a:cubicBezTo>
                    <a:pt x="7" y="6"/>
                    <a:pt x="6" y="8"/>
                    <a:pt x="4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2" name="Freeform 52">
              <a:extLst>
                <a:ext uri="{FF2B5EF4-FFF2-40B4-BE49-F238E27FC236}">
                  <a16:creationId xmlns="" xmlns:a16="http://schemas.microsoft.com/office/drawing/2014/main" id="{E5844B27-A343-465A-82B9-33EA847878CD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8875713" y="515938"/>
              <a:ext cx="26988" cy="58738"/>
            </a:xfrm>
            <a:custGeom>
              <a:avLst/>
              <a:gdLst>
                <a:gd name="T0" fmla="*/ 21 w 21"/>
                <a:gd name="T1" fmla="*/ 5 h 44"/>
                <a:gd name="T2" fmla="*/ 5 w 21"/>
                <a:gd name="T3" fmla="*/ 7 h 44"/>
                <a:gd name="T4" fmla="*/ 5 w 21"/>
                <a:gd name="T5" fmla="*/ 44 h 44"/>
                <a:gd name="T6" fmla="*/ 0 w 21"/>
                <a:gd name="T7" fmla="*/ 44 h 44"/>
                <a:gd name="T8" fmla="*/ 0 w 21"/>
                <a:gd name="T9" fmla="*/ 7 h 44"/>
                <a:gd name="T10" fmla="*/ 5 w 21"/>
                <a:gd name="T11" fmla="*/ 2 h 44"/>
                <a:gd name="T12" fmla="*/ 21 w 21"/>
                <a:gd name="T13" fmla="*/ 0 h 44"/>
                <a:gd name="T14" fmla="*/ 21 w 21"/>
                <a:gd name="T15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4">
                  <a:moveTo>
                    <a:pt x="21" y="5"/>
                  </a:moveTo>
                  <a:cubicBezTo>
                    <a:pt x="16" y="5"/>
                    <a:pt x="11" y="5"/>
                    <a:pt x="5" y="7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5" y="2"/>
                  </a:cubicBezTo>
                  <a:cubicBezTo>
                    <a:pt x="11" y="0"/>
                    <a:pt x="14" y="0"/>
                    <a:pt x="21" y="0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3" name="Freeform 53">
              <a:extLst>
                <a:ext uri="{FF2B5EF4-FFF2-40B4-BE49-F238E27FC236}">
                  <a16:creationId xmlns="" xmlns:a16="http://schemas.microsoft.com/office/drawing/2014/main" id="{BA2FC6F1-F93B-4AF2-9931-F647A68FB5F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918576" y="515938"/>
              <a:ext cx="52388" cy="58738"/>
            </a:xfrm>
            <a:custGeom>
              <a:avLst/>
              <a:gdLst>
                <a:gd name="T0" fmla="*/ 19 w 39"/>
                <a:gd name="T1" fmla="*/ 4 h 44"/>
                <a:gd name="T2" fmla="*/ 5 w 39"/>
                <a:gd name="T3" fmla="*/ 22 h 44"/>
                <a:gd name="T4" fmla="*/ 20 w 39"/>
                <a:gd name="T5" fmla="*/ 40 h 44"/>
                <a:gd name="T6" fmla="*/ 34 w 39"/>
                <a:gd name="T7" fmla="*/ 22 h 44"/>
                <a:gd name="T8" fmla="*/ 19 w 39"/>
                <a:gd name="T9" fmla="*/ 4 h 44"/>
                <a:gd name="T10" fmla="*/ 19 w 39"/>
                <a:gd name="T11" fmla="*/ 44 h 44"/>
                <a:gd name="T12" fmla="*/ 0 w 39"/>
                <a:gd name="T13" fmla="*/ 22 h 44"/>
                <a:gd name="T14" fmla="*/ 20 w 39"/>
                <a:gd name="T15" fmla="*/ 0 h 44"/>
                <a:gd name="T16" fmla="*/ 39 w 39"/>
                <a:gd name="T17" fmla="*/ 22 h 44"/>
                <a:gd name="T18" fmla="*/ 19 w 39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4">
                  <a:moveTo>
                    <a:pt x="19" y="4"/>
                  </a:moveTo>
                  <a:cubicBezTo>
                    <a:pt x="10" y="4"/>
                    <a:pt x="5" y="11"/>
                    <a:pt x="5" y="22"/>
                  </a:cubicBezTo>
                  <a:cubicBezTo>
                    <a:pt x="5" y="33"/>
                    <a:pt x="10" y="40"/>
                    <a:pt x="20" y="40"/>
                  </a:cubicBezTo>
                  <a:cubicBezTo>
                    <a:pt x="29" y="40"/>
                    <a:pt x="34" y="33"/>
                    <a:pt x="34" y="22"/>
                  </a:cubicBezTo>
                  <a:cubicBezTo>
                    <a:pt x="34" y="11"/>
                    <a:pt x="29" y="4"/>
                    <a:pt x="19" y="4"/>
                  </a:cubicBezTo>
                  <a:moveTo>
                    <a:pt x="19" y="44"/>
                  </a:moveTo>
                  <a:cubicBezTo>
                    <a:pt x="7" y="44"/>
                    <a:pt x="0" y="36"/>
                    <a:pt x="0" y="22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39" y="8"/>
                    <a:pt x="39" y="22"/>
                  </a:cubicBezTo>
                  <a:cubicBezTo>
                    <a:pt x="39" y="36"/>
                    <a:pt x="31" y="44"/>
                    <a:pt x="19" y="44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4" name="Freeform 54">
              <a:extLst>
                <a:ext uri="{FF2B5EF4-FFF2-40B4-BE49-F238E27FC236}">
                  <a16:creationId xmlns="" xmlns:a16="http://schemas.microsoft.com/office/drawing/2014/main" id="{8A6E3439-079F-428A-934B-9D3263648658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8990013" y="512763"/>
              <a:ext cx="53975" cy="79375"/>
            </a:xfrm>
            <a:custGeom>
              <a:avLst/>
              <a:gdLst>
                <a:gd name="T0" fmla="*/ 27 w 40"/>
                <a:gd name="T1" fmla="*/ 43 h 61"/>
                <a:gd name="T2" fmla="*/ 8 w 40"/>
                <a:gd name="T3" fmla="*/ 43 h 61"/>
                <a:gd name="T4" fmla="*/ 5 w 40"/>
                <a:gd name="T5" fmla="*/ 49 h 61"/>
                <a:gd name="T6" fmla="*/ 19 w 40"/>
                <a:gd name="T7" fmla="*/ 57 h 61"/>
                <a:gd name="T8" fmla="*/ 35 w 40"/>
                <a:gd name="T9" fmla="*/ 48 h 61"/>
                <a:gd name="T10" fmla="*/ 27 w 40"/>
                <a:gd name="T11" fmla="*/ 43 h 61"/>
                <a:gd name="T12" fmla="*/ 17 w 40"/>
                <a:gd name="T13" fmla="*/ 8 h 61"/>
                <a:gd name="T14" fmla="*/ 4 w 40"/>
                <a:gd name="T15" fmla="*/ 17 h 61"/>
                <a:gd name="T16" fmla="*/ 17 w 40"/>
                <a:gd name="T17" fmla="*/ 27 h 61"/>
                <a:gd name="T18" fmla="*/ 30 w 40"/>
                <a:gd name="T19" fmla="*/ 17 h 61"/>
                <a:gd name="T20" fmla="*/ 17 w 40"/>
                <a:gd name="T21" fmla="*/ 8 h 61"/>
                <a:gd name="T22" fmla="*/ 18 w 40"/>
                <a:gd name="T23" fmla="*/ 61 h 61"/>
                <a:gd name="T24" fmla="*/ 0 w 40"/>
                <a:gd name="T25" fmla="*/ 50 h 61"/>
                <a:gd name="T26" fmla="*/ 3 w 40"/>
                <a:gd name="T27" fmla="*/ 42 h 61"/>
                <a:gd name="T28" fmla="*/ 7 w 40"/>
                <a:gd name="T29" fmla="*/ 37 h 61"/>
                <a:gd name="T30" fmla="*/ 9 w 40"/>
                <a:gd name="T31" fmla="*/ 33 h 61"/>
                <a:gd name="T32" fmla="*/ 6 w 40"/>
                <a:gd name="T33" fmla="*/ 28 h 61"/>
                <a:gd name="T34" fmla="*/ 0 w 40"/>
                <a:gd name="T35" fmla="*/ 17 h 61"/>
                <a:gd name="T36" fmla="*/ 17 w 40"/>
                <a:gd name="T37" fmla="*/ 3 h 61"/>
                <a:gd name="T38" fmla="*/ 22 w 40"/>
                <a:gd name="T39" fmla="*/ 3 h 61"/>
                <a:gd name="T40" fmla="*/ 30 w 40"/>
                <a:gd name="T41" fmla="*/ 3 h 61"/>
                <a:gd name="T42" fmla="*/ 39 w 40"/>
                <a:gd name="T43" fmla="*/ 0 h 61"/>
                <a:gd name="T44" fmla="*/ 40 w 40"/>
                <a:gd name="T45" fmla="*/ 5 h 61"/>
                <a:gd name="T46" fmla="*/ 31 w 40"/>
                <a:gd name="T47" fmla="*/ 7 h 61"/>
                <a:gd name="T48" fmla="*/ 35 w 40"/>
                <a:gd name="T49" fmla="*/ 17 h 61"/>
                <a:gd name="T50" fmla="*/ 17 w 40"/>
                <a:gd name="T51" fmla="*/ 30 h 61"/>
                <a:gd name="T52" fmla="*/ 12 w 40"/>
                <a:gd name="T53" fmla="*/ 30 h 61"/>
                <a:gd name="T54" fmla="*/ 13 w 40"/>
                <a:gd name="T55" fmla="*/ 33 h 61"/>
                <a:gd name="T56" fmla="*/ 11 w 40"/>
                <a:gd name="T57" fmla="*/ 38 h 61"/>
                <a:gd name="T58" fmla="*/ 27 w 40"/>
                <a:gd name="T59" fmla="*/ 38 h 61"/>
                <a:gd name="T60" fmla="*/ 40 w 40"/>
                <a:gd name="T61" fmla="*/ 48 h 61"/>
                <a:gd name="T62" fmla="*/ 18 w 40"/>
                <a:gd name="T6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61">
                  <a:moveTo>
                    <a:pt x="27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6" y="45"/>
                    <a:pt x="5" y="47"/>
                    <a:pt x="5" y="49"/>
                  </a:cubicBezTo>
                  <a:cubicBezTo>
                    <a:pt x="5" y="55"/>
                    <a:pt x="11" y="57"/>
                    <a:pt x="19" y="57"/>
                  </a:cubicBezTo>
                  <a:cubicBezTo>
                    <a:pt x="30" y="57"/>
                    <a:pt x="35" y="54"/>
                    <a:pt x="35" y="48"/>
                  </a:cubicBezTo>
                  <a:cubicBezTo>
                    <a:pt x="35" y="45"/>
                    <a:pt x="33" y="43"/>
                    <a:pt x="27" y="43"/>
                  </a:cubicBezTo>
                  <a:moveTo>
                    <a:pt x="17" y="8"/>
                  </a:moveTo>
                  <a:cubicBezTo>
                    <a:pt x="10" y="8"/>
                    <a:pt x="4" y="10"/>
                    <a:pt x="4" y="17"/>
                  </a:cubicBezTo>
                  <a:cubicBezTo>
                    <a:pt x="4" y="24"/>
                    <a:pt x="10" y="27"/>
                    <a:pt x="17" y="27"/>
                  </a:cubicBezTo>
                  <a:cubicBezTo>
                    <a:pt x="25" y="27"/>
                    <a:pt x="30" y="24"/>
                    <a:pt x="30" y="17"/>
                  </a:cubicBezTo>
                  <a:cubicBezTo>
                    <a:pt x="30" y="10"/>
                    <a:pt x="25" y="8"/>
                    <a:pt x="17" y="8"/>
                  </a:cubicBezTo>
                  <a:moveTo>
                    <a:pt x="18" y="61"/>
                  </a:moveTo>
                  <a:cubicBezTo>
                    <a:pt x="9" y="61"/>
                    <a:pt x="0" y="58"/>
                    <a:pt x="0" y="50"/>
                  </a:cubicBezTo>
                  <a:cubicBezTo>
                    <a:pt x="0" y="46"/>
                    <a:pt x="2" y="43"/>
                    <a:pt x="3" y="4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5"/>
                    <a:pt x="9" y="34"/>
                    <a:pt x="9" y="33"/>
                  </a:cubicBezTo>
                  <a:cubicBezTo>
                    <a:pt x="9" y="31"/>
                    <a:pt x="8" y="29"/>
                    <a:pt x="6" y="28"/>
                  </a:cubicBezTo>
                  <a:cubicBezTo>
                    <a:pt x="3" y="26"/>
                    <a:pt x="0" y="23"/>
                    <a:pt x="0" y="17"/>
                  </a:cubicBezTo>
                  <a:cubicBezTo>
                    <a:pt x="0" y="8"/>
                    <a:pt x="7" y="3"/>
                    <a:pt x="17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6" y="3"/>
                    <a:pt x="28" y="3"/>
                    <a:pt x="30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5" y="10"/>
                    <a:pt x="35" y="17"/>
                  </a:cubicBezTo>
                  <a:cubicBezTo>
                    <a:pt x="35" y="26"/>
                    <a:pt x="28" y="30"/>
                    <a:pt x="17" y="30"/>
                  </a:cubicBezTo>
                  <a:cubicBezTo>
                    <a:pt x="14" y="30"/>
                    <a:pt x="12" y="30"/>
                    <a:pt x="12" y="30"/>
                  </a:cubicBezTo>
                  <a:cubicBezTo>
                    <a:pt x="13" y="31"/>
                    <a:pt x="13" y="32"/>
                    <a:pt x="13" y="33"/>
                  </a:cubicBezTo>
                  <a:cubicBezTo>
                    <a:pt x="13" y="35"/>
                    <a:pt x="13" y="36"/>
                    <a:pt x="11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5" y="38"/>
                    <a:pt x="40" y="42"/>
                    <a:pt x="40" y="48"/>
                  </a:cubicBezTo>
                  <a:cubicBezTo>
                    <a:pt x="40" y="56"/>
                    <a:pt x="33" y="61"/>
                    <a:pt x="18" y="61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5" name="Freeform 55">
              <a:extLst>
                <a:ext uri="{FF2B5EF4-FFF2-40B4-BE49-F238E27FC236}">
                  <a16:creationId xmlns="" xmlns:a16="http://schemas.microsoft.com/office/drawing/2014/main" id="{1B686982-7862-4899-9268-21CFD77AB79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061451" y="515938"/>
              <a:ext cx="52388" cy="58738"/>
            </a:xfrm>
            <a:custGeom>
              <a:avLst/>
              <a:gdLst>
                <a:gd name="T0" fmla="*/ 30 w 40"/>
                <a:gd name="T1" fmla="*/ 24 h 44"/>
                <a:gd name="T2" fmla="*/ 16 w 40"/>
                <a:gd name="T3" fmla="*/ 24 h 44"/>
                <a:gd name="T4" fmla="*/ 5 w 40"/>
                <a:gd name="T5" fmla="*/ 32 h 44"/>
                <a:gd name="T6" fmla="*/ 14 w 40"/>
                <a:gd name="T7" fmla="*/ 40 h 44"/>
                <a:gd name="T8" fmla="*/ 25 w 40"/>
                <a:gd name="T9" fmla="*/ 38 h 44"/>
                <a:gd name="T10" fmla="*/ 30 w 40"/>
                <a:gd name="T11" fmla="*/ 37 h 44"/>
                <a:gd name="T12" fmla="*/ 30 w 40"/>
                <a:gd name="T13" fmla="*/ 24 h 44"/>
                <a:gd name="T14" fmla="*/ 38 w 40"/>
                <a:gd name="T15" fmla="*/ 44 h 44"/>
                <a:gd name="T16" fmla="*/ 35 w 40"/>
                <a:gd name="T17" fmla="*/ 42 h 44"/>
                <a:gd name="T18" fmla="*/ 29 w 40"/>
                <a:gd name="T19" fmla="*/ 41 h 44"/>
                <a:gd name="T20" fmla="*/ 26 w 40"/>
                <a:gd name="T21" fmla="*/ 42 h 44"/>
                <a:gd name="T22" fmla="*/ 14 w 40"/>
                <a:gd name="T23" fmla="*/ 44 h 44"/>
                <a:gd name="T24" fmla="*/ 0 w 40"/>
                <a:gd name="T25" fmla="*/ 32 h 44"/>
                <a:gd name="T26" fmla="*/ 17 w 40"/>
                <a:gd name="T27" fmla="*/ 20 h 44"/>
                <a:gd name="T28" fmla="*/ 30 w 40"/>
                <a:gd name="T29" fmla="*/ 20 h 44"/>
                <a:gd name="T30" fmla="*/ 30 w 40"/>
                <a:gd name="T31" fmla="*/ 14 h 44"/>
                <a:gd name="T32" fmla="*/ 19 w 40"/>
                <a:gd name="T33" fmla="*/ 5 h 44"/>
                <a:gd name="T34" fmla="*/ 6 w 40"/>
                <a:gd name="T35" fmla="*/ 7 h 44"/>
                <a:gd name="T36" fmla="*/ 3 w 40"/>
                <a:gd name="T37" fmla="*/ 8 h 44"/>
                <a:gd name="T38" fmla="*/ 2 w 40"/>
                <a:gd name="T39" fmla="*/ 3 h 44"/>
                <a:gd name="T40" fmla="*/ 5 w 40"/>
                <a:gd name="T41" fmla="*/ 3 h 44"/>
                <a:gd name="T42" fmla="*/ 20 w 40"/>
                <a:gd name="T43" fmla="*/ 0 h 44"/>
                <a:gd name="T44" fmla="*/ 35 w 40"/>
                <a:gd name="T45" fmla="*/ 14 h 44"/>
                <a:gd name="T46" fmla="*/ 35 w 40"/>
                <a:gd name="T47" fmla="*/ 37 h 44"/>
                <a:gd name="T48" fmla="*/ 40 w 40"/>
                <a:gd name="T49" fmla="*/ 40 h 44"/>
                <a:gd name="T50" fmla="*/ 38 w 40"/>
                <a:gd name="T5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44">
                  <a:moveTo>
                    <a:pt x="30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9" y="24"/>
                    <a:pt x="5" y="26"/>
                    <a:pt x="5" y="32"/>
                  </a:cubicBezTo>
                  <a:cubicBezTo>
                    <a:pt x="5" y="37"/>
                    <a:pt x="8" y="40"/>
                    <a:pt x="14" y="40"/>
                  </a:cubicBezTo>
                  <a:cubicBezTo>
                    <a:pt x="17" y="40"/>
                    <a:pt x="21" y="39"/>
                    <a:pt x="25" y="38"/>
                  </a:cubicBezTo>
                  <a:cubicBezTo>
                    <a:pt x="30" y="37"/>
                    <a:pt x="30" y="37"/>
                    <a:pt x="30" y="37"/>
                  </a:cubicBezTo>
                  <a:lnTo>
                    <a:pt x="30" y="24"/>
                  </a:lnTo>
                  <a:close/>
                  <a:moveTo>
                    <a:pt x="38" y="44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3" y="41"/>
                    <a:pt x="31" y="41"/>
                    <a:pt x="29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2" y="43"/>
                    <a:pt x="17" y="44"/>
                    <a:pt x="14" y="44"/>
                  </a:cubicBezTo>
                  <a:cubicBezTo>
                    <a:pt x="5" y="44"/>
                    <a:pt x="0" y="40"/>
                    <a:pt x="0" y="32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7"/>
                    <a:pt x="26" y="5"/>
                    <a:pt x="19" y="5"/>
                  </a:cubicBezTo>
                  <a:cubicBezTo>
                    <a:pt x="16" y="5"/>
                    <a:pt x="11" y="6"/>
                    <a:pt x="6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8" y="0"/>
                    <a:pt x="35" y="4"/>
                    <a:pt x="35" y="1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38" y="4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6" name="Freeform 56">
              <a:extLst>
                <a:ext uri="{FF2B5EF4-FFF2-40B4-BE49-F238E27FC236}">
                  <a16:creationId xmlns="" xmlns:a16="http://schemas.microsoft.com/office/drawing/2014/main" id="{CC45D977-142B-492C-AE7C-BBFC4B7ADD31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163051" y="495300"/>
              <a:ext cx="65088" cy="79375"/>
            </a:xfrm>
            <a:custGeom>
              <a:avLst/>
              <a:gdLst>
                <a:gd name="T0" fmla="*/ 25 w 50"/>
                <a:gd name="T1" fmla="*/ 5 h 60"/>
                <a:gd name="T2" fmla="*/ 12 w 50"/>
                <a:gd name="T3" fmla="*/ 41 h 60"/>
                <a:gd name="T4" fmla="*/ 38 w 50"/>
                <a:gd name="T5" fmla="*/ 41 h 60"/>
                <a:gd name="T6" fmla="*/ 25 w 50"/>
                <a:gd name="T7" fmla="*/ 5 h 60"/>
                <a:gd name="T8" fmla="*/ 45 w 50"/>
                <a:gd name="T9" fmla="*/ 60 h 60"/>
                <a:gd name="T10" fmla="*/ 40 w 50"/>
                <a:gd name="T11" fmla="*/ 46 h 60"/>
                <a:gd name="T12" fmla="*/ 10 w 50"/>
                <a:gd name="T13" fmla="*/ 46 h 60"/>
                <a:gd name="T14" fmla="*/ 5 w 50"/>
                <a:gd name="T15" fmla="*/ 60 h 60"/>
                <a:gd name="T16" fmla="*/ 0 w 50"/>
                <a:gd name="T17" fmla="*/ 60 h 60"/>
                <a:gd name="T18" fmla="*/ 21 w 50"/>
                <a:gd name="T19" fmla="*/ 3 h 60"/>
                <a:gd name="T20" fmla="*/ 25 w 50"/>
                <a:gd name="T21" fmla="*/ 0 h 60"/>
                <a:gd name="T22" fmla="*/ 29 w 50"/>
                <a:gd name="T23" fmla="*/ 3 h 60"/>
                <a:gd name="T24" fmla="*/ 50 w 50"/>
                <a:gd name="T25" fmla="*/ 60 h 60"/>
                <a:gd name="T26" fmla="*/ 45 w 50"/>
                <a:gd name="T2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60">
                  <a:moveTo>
                    <a:pt x="25" y="5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38" y="41"/>
                    <a:pt x="38" y="41"/>
                    <a:pt x="38" y="41"/>
                  </a:cubicBezTo>
                  <a:lnTo>
                    <a:pt x="25" y="5"/>
                  </a:lnTo>
                  <a:close/>
                  <a:moveTo>
                    <a:pt x="45" y="60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1"/>
                    <a:pt x="23" y="0"/>
                    <a:pt x="25" y="0"/>
                  </a:cubicBezTo>
                  <a:cubicBezTo>
                    <a:pt x="27" y="0"/>
                    <a:pt x="29" y="1"/>
                    <a:pt x="29" y="3"/>
                  </a:cubicBezTo>
                  <a:cubicBezTo>
                    <a:pt x="50" y="60"/>
                    <a:pt x="50" y="60"/>
                    <a:pt x="50" y="60"/>
                  </a:cubicBezTo>
                  <a:lnTo>
                    <a:pt x="45" y="6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7" name="Freeform 57">
              <a:extLst>
                <a:ext uri="{FF2B5EF4-FFF2-40B4-BE49-F238E27FC236}">
                  <a16:creationId xmlns="" xmlns:a16="http://schemas.microsoft.com/office/drawing/2014/main" id="{829E379E-88C2-48C3-B8FD-49787BC9CB4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244013" y="492125"/>
              <a:ext cx="47625" cy="82550"/>
            </a:xfrm>
            <a:custGeom>
              <a:avLst/>
              <a:gdLst>
                <a:gd name="T0" fmla="*/ 5 w 37"/>
                <a:gd name="T1" fmla="*/ 40 h 62"/>
                <a:gd name="T2" fmla="*/ 20 w 37"/>
                <a:gd name="T3" fmla="*/ 57 h 62"/>
                <a:gd name="T4" fmla="*/ 32 w 37"/>
                <a:gd name="T5" fmla="*/ 55 h 62"/>
                <a:gd name="T6" fmla="*/ 32 w 37"/>
                <a:gd name="T7" fmla="*/ 25 h 62"/>
                <a:gd name="T8" fmla="*/ 20 w 37"/>
                <a:gd name="T9" fmla="*/ 23 h 62"/>
                <a:gd name="T10" fmla="*/ 5 w 37"/>
                <a:gd name="T11" fmla="*/ 40 h 62"/>
                <a:gd name="T12" fmla="*/ 37 w 37"/>
                <a:gd name="T13" fmla="*/ 0 h 62"/>
                <a:gd name="T14" fmla="*/ 37 w 37"/>
                <a:gd name="T15" fmla="*/ 55 h 62"/>
                <a:gd name="T16" fmla="*/ 33 w 37"/>
                <a:gd name="T17" fmla="*/ 60 h 62"/>
                <a:gd name="T18" fmla="*/ 19 w 37"/>
                <a:gd name="T19" fmla="*/ 62 h 62"/>
                <a:gd name="T20" fmla="*/ 0 w 37"/>
                <a:gd name="T21" fmla="*/ 40 h 62"/>
                <a:gd name="T22" fmla="*/ 19 w 37"/>
                <a:gd name="T23" fmla="*/ 18 h 62"/>
                <a:gd name="T24" fmla="*/ 32 w 37"/>
                <a:gd name="T25" fmla="*/ 21 h 62"/>
                <a:gd name="T26" fmla="*/ 32 w 37"/>
                <a:gd name="T27" fmla="*/ 1 h 62"/>
                <a:gd name="T28" fmla="*/ 37 w 37"/>
                <a:gd name="T2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62">
                  <a:moveTo>
                    <a:pt x="5" y="40"/>
                  </a:moveTo>
                  <a:cubicBezTo>
                    <a:pt x="5" y="50"/>
                    <a:pt x="9" y="57"/>
                    <a:pt x="20" y="57"/>
                  </a:cubicBezTo>
                  <a:cubicBezTo>
                    <a:pt x="22" y="57"/>
                    <a:pt x="25" y="57"/>
                    <a:pt x="32" y="5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3"/>
                    <a:pt x="22" y="23"/>
                    <a:pt x="20" y="23"/>
                  </a:cubicBezTo>
                  <a:cubicBezTo>
                    <a:pt x="9" y="23"/>
                    <a:pt x="5" y="30"/>
                    <a:pt x="5" y="40"/>
                  </a:cubicBezTo>
                  <a:moveTo>
                    <a:pt x="37" y="0"/>
                  </a:moveTo>
                  <a:cubicBezTo>
                    <a:pt x="37" y="55"/>
                    <a:pt x="37" y="55"/>
                    <a:pt x="37" y="55"/>
                  </a:cubicBezTo>
                  <a:cubicBezTo>
                    <a:pt x="37" y="58"/>
                    <a:pt x="36" y="59"/>
                    <a:pt x="33" y="60"/>
                  </a:cubicBezTo>
                  <a:cubicBezTo>
                    <a:pt x="26" y="62"/>
                    <a:pt x="22" y="62"/>
                    <a:pt x="19" y="62"/>
                  </a:cubicBezTo>
                  <a:cubicBezTo>
                    <a:pt x="7" y="62"/>
                    <a:pt x="0" y="54"/>
                    <a:pt x="0" y="40"/>
                  </a:cubicBezTo>
                  <a:cubicBezTo>
                    <a:pt x="0" y="26"/>
                    <a:pt x="7" y="18"/>
                    <a:pt x="19" y="18"/>
                  </a:cubicBezTo>
                  <a:cubicBezTo>
                    <a:pt x="22" y="18"/>
                    <a:pt x="25" y="19"/>
                    <a:pt x="32" y="21"/>
                  </a:cubicBezTo>
                  <a:cubicBezTo>
                    <a:pt x="32" y="1"/>
                    <a:pt x="32" y="1"/>
                    <a:pt x="32" y="1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8" name="Freeform 58">
              <a:extLst>
                <a:ext uri="{FF2B5EF4-FFF2-40B4-BE49-F238E27FC236}">
                  <a16:creationId xmlns="" xmlns:a16="http://schemas.microsoft.com/office/drawing/2014/main" id="{42402FA6-61BB-41AD-BDE9-E969B435C27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12276" y="515938"/>
              <a:ext cx="50800" cy="58738"/>
            </a:xfrm>
            <a:custGeom>
              <a:avLst/>
              <a:gdLst>
                <a:gd name="T0" fmla="*/ 22 w 38"/>
                <a:gd name="T1" fmla="*/ 41 h 44"/>
                <a:gd name="T2" fmla="*/ 18 w 38"/>
                <a:gd name="T3" fmla="*/ 44 h 44"/>
                <a:gd name="T4" fmla="*/ 14 w 38"/>
                <a:gd name="T5" fmla="*/ 41 h 44"/>
                <a:gd name="T6" fmla="*/ 0 w 38"/>
                <a:gd name="T7" fmla="*/ 0 h 44"/>
                <a:gd name="T8" fmla="*/ 5 w 38"/>
                <a:gd name="T9" fmla="*/ 0 h 44"/>
                <a:gd name="T10" fmla="*/ 18 w 38"/>
                <a:gd name="T11" fmla="*/ 39 h 44"/>
                <a:gd name="T12" fmla="*/ 32 w 38"/>
                <a:gd name="T13" fmla="*/ 0 h 44"/>
                <a:gd name="T14" fmla="*/ 38 w 38"/>
                <a:gd name="T15" fmla="*/ 0 h 44"/>
                <a:gd name="T16" fmla="*/ 22 w 38"/>
                <a:gd name="T1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4">
                  <a:moveTo>
                    <a:pt x="22" y="41"/>
                  </a:moveTo>
                  <a:cubicBezTo>
                    <a:pt x="22" y="43"/>
                    <a:pt x="20" y="44"/>
                    <a:pt x="18" y="44"/>
                  </a:cubicBezTo>
                  <a:cubicBezTo>
                    <a:pt x="16" y="44"/>
                    <a:pt x="15" y="43"/>
                    <a:pt x="14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22" y="4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9" name="Freeform 59">
              <a:extLst>
                <a:ext uri="{FF2B5EF4-FFF2-40B4-BE49-F238E27FC236}">
                  <a16:creationId xmlns="" xmlns:a16="http://schemas.microsoft.com/office/drawing/2014/main" id="{5945A729-FD86-4E70-9B9C-E686014BBF79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378951" y="515938"/>
              <a:ext cx="52388" cy="58738"/>
            </a:xfrm>
            <a:custGeom>
              <a:avLst/>
              <a:gdLst>
                <a:gd name="T0" fmla="*/ 20 w 40"/>
                <a:gd name="T1" fmla="*/ 4 h 44"/>
                <a:gd name="T2" fmla="*/ 5 w 40"/>
                <a:gd name="T3" fmla="*/ 22 h 44"/>
                <a:gd name="T4" fmla="*/ 20 w 40"/>
                <a:gd name="T5" fmla="*/ 40 h 44"/>
                <a:gd name="T6" fmla="*/ 35 w 40"/>
                <a:gd name="T7" fmla="*/ 22 h 44"/>
                <a:gd name="T8" fmla="*/ 20 w 40"/>
                <a:gd name="T9" fmla="*/ 4 h 44"/>
                <a:gd name="T10" fmla="*/ 20 w 40"/>
                <a:gd name="T11" fmla="*/ 44 h 44"/>
                <a:gd name="T12" fmla="*/ 0 w 40"/>
                <a:gd name="T13" fmla="*/ 22 h 44"/>
                <a:gd name="T14" fmla="*/ 20 w 40"/>
                <a:gd name="T15" fmla="*/ 0 h 44"/>
                <a:gd name="T16" fmla="*/ 40 w 40"/>
                <a:gd name="T17" fmla="*/ 22 h 44"/>
                <a:gd name="T18" fmla="*/ 20 w 40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4">
                  <a:moveTo>
                    <a:pt x="20" y="4"/>
                  </a:moveTo>
                  <a:cubicBezTo>
                    <a:pt x="11" y="4"/>
                    <a:pt x="5" y="11"/>
                    <a:pt x="5" y="22"/>
                  </a:cubicBezTo>
                  <a:cubicBezTo>
                    <a:pt x="5" y="33"/>
                    <a:pt x="11" y="40"/>
                    <a:pt x="20" y="40"/>
                  </a:cubicBezTo>
                  <a:cubicBezTo>
                    <a:pt x="30" y="40"/>
                    <a:pt x="35" y="33"/>
                    <a:pt x="35" y="22"/>
                  </a:cubicBezTo>
                  <a:cubicBezTo>
                    <a:pt x="35" y="11"/>
                    <a:pt x="29" y="4"/>
                    <a:pt x="20" y="4"/>
                  </a:cubicBezTo>
                  <a:moveTo>
                    <a:pt x="20" y="44"/>
                  </a:moveTo>
                  <a:cubicBezTo>
                    <a:pt x="8" y="44"/>
                    <a:pt x="0" y="36"/>
                    <a:pt x="0" y="22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40" y="8"/>
                    <a:pt x="40" y="22"/>
                  </a:cubicBezTo>
                  <a:cubicBezTo>
                    <a:pt x="40" y="36"/>
                    <a:pt x="32" y="44"/>
                    <a:pt x="20" y="44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0" name="Freeform 60">
              <a:extLst>
                <a:ext uri="{FF2B5EF4-FFF2-40B4-BE49-F238E27FC236}">
                  <a16:creationId xmlns="" xmlns:a16="http://schemas.microsoft.com/office/drawing/2014/main" id="{4ECA4E2B-9C60-45B7-9220-ADE27752AED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450388" y="512763"/>
              <a:ext cx="53975" cy="79375"/>
            </a:xfrm>
            <a:custGeom>
              <a:avLst/>
              <a:gdLst>
                <a:gd name="T0" fmla="*/ 27 w 41"/>
                <a:gd name="T1" fmla="*/ 43 h 61"/>
                <a:gd name="T2" fmla="*/ 8 w 41"/>
                <a:gd name="T3" fmla="*/ 43 h 61"/>
                <a:gd name="T4" fmla="*/ 6 w 41"/>
                <a:gd name="T5" fmla="*/ 49 h 61"/>
                <a:gd name="T6" fmla="*/ 19 w 41"/>
                <a:gd name="T7" fmla="*/ 57 h 61"/>
                <a:gd name="T8" fmla="*/ 36 w 41"/>
                <a:gd name="T9" fmla="*/ 48 h 61"/>
                <a:gd name="T10" fmla="*/ 27 w 41"/>
                <a:gd name="T11" fmla="*/ 43 h 61"/>
                <a:gd name="T12" fmla="*/ 18 w 41"/>
                <a:gd name="T13" fmla="*/ 8 h 61"/>
                <a:gd name="T14" fmla="*/ 5 w 41"/>
                <a:gd name="T15" fmla="*/ 17 h 61"/>
                <a:gd name="T16" fmla="*/ 18 w 41"/>
                <a:gd name="T17" fmla="*/ 27 h 61"/>
                <a:gd name="T18" fmla="*/ 31 w 41"/>
                <a:gd name="T19" fmla="*/ 17 h 61"/>
                <a:gd name="T20" fmla="*/ 18 w 41"/>
                <a:gd name="T21" fmla="*/ 8 h 61"/>
                <a:gd name="T22" fmla="*/ 19 w 41"/>
                <a:gd name="T23" fmla="*/ 61 h 61"/>
                <a:gd name="T24" fmla="*/ 1 w 41"/>
                <a:gd name="T25" fmla="*/ 50 h 61"/>
                <a:gd name="T26" fmla="*/ 4 w 41"/>
                <a:gd name="T27" fmla="*/ 42 h 61"/>
                <a:gd name="T28" fmla="*/ 8 w 41"/>
                <a:gd name="T29" fmla="*/ 37 h 61"/>
                <a:gd name="T30" fmla="*/ 10 w 41"/>
                <a:gd name="T31" fmla="*/ 33 h 61"/>
                <a:gd name="T32" fmla="*/ 6 w 41"/>
                <a:gd name="T33" fmla="*/ 28 h 61"/>
                <a:gd name="T34" fmla="*/ 0 w 41"/>
                <a:gd name="T35" fmla="*/ 17 h 61"/>
                <a:gd name="T36" fmla="*/ 18 w 41"/>
                <a:gd name="T37" fmla="*/ 3 h 61"/>
                <a:gd name="T38" fmla="*/ 23 w 41"/>
                <a:gd name="T39" fmla="*/ 3 h 61"/>
                <a:gd name="T40" fmla="*/ 31 w 41"/>
                <a:gd name="T41" fmla="*/ 3 h 61"/>
                <a:gd name="T42" fmla="*/ 40 w 41"/>
                <a:gd name="T43" fmla="*/ 0 h 61"/>
                <a:gd name="T44" fmla="*/ 41 w 41"/>
                <a:gd name="T45" fmla="*/ 5 h 61"/>
                <a:gd name="T46" fmla="*/ 31 w 41"/>
                <a:gd name="T47" fmla="*/ 7 h 61"/>
                <a:gd name="T48" fmla="*/ 36 w 41"/>
                <a:gd name="T49" fmla="*/ 17 h 61"/>
                <a:gd name="T50" fmla="*/ 18 w 41"/>
                <a:gd name="T51" fmla="*/ 30 h 61"/>
                <a:gd name="T52" fmla="*/ 13 w 41"/>
                <a:gd name="T53" fmla="*/ 30 h 61"/>
                <a:gd name="T54" fmla="*/ 14 w 41"/>
                <a:gd name="T55" fmla="*/ 33 h 61"/>
                <a:gd name="T56" fmla="*/ 12 w 41"/>
                <a:gd name="T57" fmla="*/ 38 h 61"/>
                <a:gd name="T58" fmla="*/ 27 w 41"/>
                <a:gd name="T59" fmla="*/ 38 h 61"/>
                <a:gd name="T60" fmla="*/ 40 w 41"/>
                <a:gd name="T61" fmla="*/ 48 h 61"/>
                <a:gd name="T62" fmla="*/ 19 w 41"/>
                <a:gd name="T6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" h="61">
                  <a:moveTo>
                    <a:pt x="27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6" y="45"/>
                    <a:pt x="6" y="47"/>
                    <a:pt x="6" y="49"/>
                  </a:cubicBezTo>
                  <a:cubicBezTo>
                    <a:pt x="6" y="55"/>
                    <a:pt x="11" y="57"/>
                    <a:pt x="19" y="57"/>
                  </a:cubicBezTo>
                  <a:cubicBezTo>
                    <a:pt x="31" y="57"/>
                    <a:pt x="36" y="54"/>
                    <a:pt x="36" y="48"/>
                  </a:cubicBezTo>
                  <a:cubicBezTo>
                    <a:pt x="36" y="45"/>
                    <a:pt x="33" y="43"/>
                    <a:pt x="27" y="43"/>
                  </a:cubicBezTo>
                  <a:moveTo>
                    <a:pt x="18" y="8"/>
                  </a:moveTo>
                  <a:cubicBezTo>
                    <a:pt x="10" y="8"/>
                    <a:pt x="5" y="10"/>
                    <a:pt x="5" y="17"/>
                  </a:cubicBezTo>
                  <a:cubicBezTo>
                    <a:pt x="5" y="24"/>
                    <a:pt x="10" y="27"/>
                    <a:pt x="18" y="27"/>
                  </a:cubicBezTo>
                  <a:cubicBezTo>
                    <a:pt x="26" y="27"/>
                    <a:pt x="31" y="24"/>
                    <a:pt x="31" y="17"/>
                  </a:cubicBezTo>
                  <a:cubicBezTo>
                    <a:pt x="31" y="10"/>
                    <a:pt x="26" y="8"/>
                    <a:pt x="18" y="8"/>
                  </a:cubicBezTo>
                  <a:moveTo>
                    <a:pt x="19" y="61"/>
                  </a:moveTo>
                  <a:cubicBezTo>
                    <a:pt x="9" y="61"/>
                    <a:pt x="1" y="58"/>
                    <a:pt x="1" y="50"/>
                  </a:cubicBezTo>
                  <a:cubicBezTo>
                    <a:pt x="1" y="46"/>
                    <a:pt x="3" y="43"/>
                    <a:pt x="4" y="4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1"/>
                    <a:pt x="9" y="29"/>
                    <a:pt x="6" y="28"/>
                  </a:cubicBezTo>
                  <a:cubicBezTo>
                    <a:pt x="4" y="26"/>
                    <a:pt x="0" y="23"/>
                    <a:pt x="0" y="17"/>
                  </a:cubicBezTo>
                  <a:cubicBezTo>
                    <a:pt x="0" y="8"/>
                    <a:pt x="7" y="3"/>
                    <a:pt x="18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7" y="3"/>
                    <a:pt x="29" y="3"/>
                    <a:pt x="31" y="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6" y="10"/>
                    <a:pt x="36" y="17"/>
                  </a:cubicBezTo>
                  <a:cubicBezTo>
                    <a:pt x="36" y="26"/>
                    <a:pt x="29" y="30"/>
                    <a:pt x="18" y="30"/>
                  </a:cubicBezTo>
                  <a:cubicBezTo>
                    <a:pt x="15" y="30"/>
                    <a:pt x="13" y="30"/>
                    <a:pt x="13" y="30"/>
                  </a:cubicBezTo>
                  <a:cubicBezTo>
                    <a:pt x="14" y="31"/>
                    <a:pt x="14" y="32"/>
                    <a:pt x="14" y="33"/>
                  </a:cubicBezTo>
                  <a:cubicBezTo>
                    <a:pt x="14" y="35"/>
                    <a:pt x="14" y="36"/>
                    <a:pt x="12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6" y="38"/>
                    <a:pt x="40" y="42"/>
                    <a:pt x="40" y="48"/>
                  </a:cubicBezTo>
                  <a:cubicBezTo>
                    <a:pt x="40" y="56"/>
                    <a:pt x="34" y="61"/>
                    <a:pt x="19" y="61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1" name="Freeform 61">
              <a:extLst>
                <a:ext uri="{FF2B5EF4-FFF2-40B4-BE49-F238E27FC236}">
                  <a16:creationId xmlns="" xmlns:a16="http://schemas.microsoft.com/office/drawing/2014/main" id="{07CC67B3-76FD-40BF-AE9E-C1C8D84AA435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520238" y="515938"/>
              <a:ext cx="53975" cy="58738"/>
            </a:xfrm>
            <a:custGeom>
              <a:avLst/>
              <a:gdLst>
                <a:gd name="T0" fmla="*/ 30 w 40"/>
                <a:gd name="T1" fmla="*/ 24 h 44"/>
                <a:gd name="T2" fmla="*/ 16 w 40"/>
                <a:gd name="T3" fmla="*/ 24 h 44"/>
                <a:gd name="T4" fmla="*/ 4 w 40"/>
                <a:gd name="T5" fmla="*/ 32 h 44"/>
                <a:gd name="T6" fmla="*/ 14 w 40"/>
                <a:gd name="T7" fmla="*/ 40 h 44"/>
                <a:gd name="T8" fmla="*/ 25 w 40"/>
                <a:gd name="T9" fmla="*/ 38 h 44"/>
                <a:gd name="T10" fmla="*/ 30 w 40"/>
                <a:gd name="T11" fmla="*/ 37 h 44"/>
                <a:gd name="T12" fmla="*/ 30 w 40"/>
                <a:gd name="T13" fmla="*/ 24 h 44"/>
                <a:gd name="T14" fmla="*/ 38 w 40"/>
                <a:gd name="T15" fmla="*/ 44 h 44"/>
                <a:gd name="T16" fmla="*/ 34 w 40"/>
                <a:gd name="T17" fmla="*/ 42 h 44"/>
                <a:gd name="T18" fmla="*/ 29 w 40"/>
                <a:gd name="T19" fmla="*/ 41 h 44"/>
                <a:gd name="T20" fmla="*/ 25 w 40"/>
                <a:gd name="T21" fmla="*/ 42 h 44"/>
                <a:gd name="T22" fmla="*/ 13 w 40"/>
                <a:gd name="T23" fmla="*/ 44 h 44"/>
                <a:gd name="T24" fmla="*/ 0 w 40"/>
                <a:gd name="T25" fmla="*/ 32 h 44"/>
                <a:gd name="T26" fmla="*/ 16 w 40"/>
                <a:gd name="T27" fmla="*/ 20 h 44"/>
                <a:gd name="T28" fmla="*/ 30 w 40"/>
                <a:gd name="T29" fmla="*/ 20 h 44"/>
                <a:gd name="T30" fmla="*/ 30 w 40"/>
                <a:gd name="T31" fmla="*/ 14 h 44"/>
                <a:gd name="T32" fmla="*/ 19 w 40"/>
                <a:gd name="T33" fmla="*/ 5 h 44"/>
                <a:gd name="T34" fmla="*/ 5 w 40"/>
                <a:gd name="T35" fmla="*/ 7 h 44"/>
                <a:gd name="T36" fmla="*/ 2 w 40"/>
                <a:gd name="T37" fmla="*/ 8 h 44"/>
                <a:gd name="T38" fmla="*/ 1 w 40"/>
                <a:gd name="T39" fmla="*/ 3 h 44"/>
                <a:gd name="T40" fmla="*/ 4 w 40"/>
                <a:gd name="T41" fmla="*/ 3 h 44"/>
                <a:gd name="T42" fmla="*/ 19 w 40"/>
                <a:gd name="T43" fmla="*/ 0 h 44"/>
                <a:gd name="T44" fmla="*/ 35 w 40"/>
                <a:gd name="T45" fmla="*/ 14 h 44"/>
                <a:gd name="T46" fmla="*/ 35 w 40"/>
                <a:gd name="T47" fmla="*/ 37 h 44"/>
                <a:gd name="T48" fmla="*/ 40 w 40"/>
                <a:gd name="T49" fmla="*/ 40 h 44"/>
                <a:gd name="T50" fmla="*/ 38 w 40"/>
                <a:gd name="T5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44">
                  <a:moveTo>
                    <a:pt x="30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9" y="24"/>
                    <a:pt x="4" y="26"/>
                    <a:pt x="4" y="32"/>
                  </a:cubicBezTo>
                  <a:cubicBezTo>
                    <a:pt x="4" y="37"/>
                    <a:pt x="8" y="40"/>
                    <a:pt x="14" y="40"/>
                  </a:cubicBezTo>
                  <a:cubicBezTo>
                    <a:pt x="17" y="40"/>
                    <a:pt x="21" y="39"/>
                    <a:pt x="25" y="38"/>
                  </a:cubicBezTo>
                  <a:cubicBezTo>
                    <a:pt x="30" y="37"/>
                    <a:pt x="30" y="37"/>
                    <a:pt x="30" y="37"/>
                  </a:cubicBezTo>
                  <a:lnTo>
                    <a:pt x="30" y="24"/>
                  </a:lnTo>
                  <a:close/>
                  <a:moveTo>
                    <a:pt x="38" y="44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33" y="41"/>
                    <a:pt x="31" y="41"/>
                    <a:pt x="29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1" y="43"/>
                    <a:pt x="17" y="44"/>
                    <a:pt x="13" y="44"/>
                  </a:cubicBezTo>
                  <a:cubicBezTo>
                    <a:pt x="5" y="44"/>
                    <a:pt x="0" y="40"/>
                    <a:pt x="0" y="32"/>
                  </a:cubicBezTo>
                  <a:cubicBezTo>
                    <a:pt x="0" y="23"/>
                    <a:pt x="7" y="20"/>
                    <a:pt x="16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7"/>
                    <a:pt x="26" y="5"/>
                    <a:pt x="19" y="5"/>
                  </a:cubicBezTo>
                  <a:cubicBezTo>
                    <a:pt x="15" y="5"/>
                    <a:pt x="10" y="6"/>
                    <a:pt x="5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1"/>
                    <a:pt x="15" y="0"/>
                    <a:pt x="19" y="0"/>
                  </a:cubicBezTo>
                  <a:cubicBezTo>
                    <a:pt x="28" y="0"/>
                    <a:pt x="35" y="4"/>
                    <a:pt x="35" y="1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38" y="4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2" name="Freeform 62">
              <a:extLst>
                <a:ext uri="{FF2B5EF4-FFF2-40B4-BE49-F238E27FC236}">
                  <a16:creationId xmlns="" xmlns:a16="http://schemas.microsoft.com/office/drawing/2014/main" id="{3DFC1AC4-812F-447F-98CB-65B7D8C44263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591676" y="492125"/>
              <a:ext cx="47625" cy="82550"/>
            </a:xfrm>
            <a:custGeom>
              <a:avLst/>
              <a:gdLst>
                <a:gd name="T0" fmla="*/ 5 w 36"/>
                <a:gd name="T1" fmla="*/ 40 h 62"/>
                <a:gd name="T2" fmla="*/ 19 w 36"/>
                <a:gd name="T3" fmla="*/ 57 h 62"/>
                <a:gd name="T4" fmla="*/ 32 w 36"/>
                <a:gd name="T5" fmla="*/ 55 h 62"/>
                <a:gd name="T6" fmla="*/ 32 w 36"/>
                <a:gd name="T7" fmla="*/ 25 h 62"/>
                <a:gd name="T8" fmla="*/ 19 w 36"/>
                <a:gd name="T9" fmla="*/ 23 h 62"/>
                <a:gd name="T10" fmla="*/ 5 w 36"/>
                <a:gd name="T11" fmla="*/ 40 h 62"/>
                <a:gd name="T12" fmla="*/ 36 w 36"/>
                <a:gd name="T13" fmla="*/ 0 h 62"/>
                <a:gd name="T14" fmla="*/ 36 w 36"/>
                <a:gd name="T15" fmla="*/ 55 h 62"/>
                <a:gd name="T16" fmla="*/ 32 w 36"/>
                <a:gd name="T17" fmla="*/ 60 h 62"/>
                <a:gd name="T18" fmla="*/ 19 w 36"/>
                <a:gd name="T19" fmla="*/ 62 h 62"/>
                <a:gd name="T20" fmla="*/ 0 w 36"/>
                <a:gd name="T21" fmla="*/ 40 h 62"/>
                <a:gd name="T22" fmla="*/ 19 w 36"/>
                <a:gd name="T23" fmla="*/ 18 h 62"/>
                <a:gd name="T24" fmla="*/ 32 w 36"/>
                <a:gd name="T25" fmla="*/ 21 h 62"/>
                <a:gd name="T26" fmla="*/ 32 w 36"/>
                <a:gd name="T27" fmla="*/ 1 h 62"/>
                <a:gd name="T28" fmla="*/ 36 w 36"/>
                <a:gd name="T2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2">
                  <a:moveTo>
                    <a:pt x="5" y="40"/>
                  </a:moveTo>
                  <a:cubicBezTo>
                    <a:pt x="5" y="50"/>
                    <a:pt x="9" y="57"/>
                    <a:pt x="19" y="57"/>
                  </a:cubicBezTo>
                  <a:cubicBezTo>
                    <a:pt x="22" y="57"/>
                    <a:pt x="24" y="57"/>
                    <a:pt x="32" y="5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4" y="23"/>
                    <a:pt x="21" y="23"/>
                    <a:pt x="19" y="23"/>
                  </a:cubicBezTo>
                  <a:cubicBezTo>
                    <a:pt x="8" y="23"/>
                    <a:pt x="5" y="30"/>
                    <a:pt x="5" y="40"/>
                  </a:cubicBezTo>
                  <a:moveTo>
                    <a:pt x="36" y="0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6" y="58"/>
                    <a:pt x="35" y="59"/>
                    <a:pt x="32" y="60"/>
                  </a:cubicBezTo>
                  <a:cubicBezTo>
                    <a:pt x="25" y="62"/>
                    <a:pt x="21" y="62"/>
                    <a:pt x="19" y="62"/>
                  </a:cubicBezTo>
                  <a:cubicBezTo>
                    <a:pt x="7" y="62"/>
                    <a:pt x="0" y="54"/>
                    <a:pt x="0" y="40"/>
                  </a:cubicBezTo>
                  <a:cubicBezTo>
                    <a:pt x="0" y="26"/>
                    <a:pt x="7" y="18"/>
                    <a:pt x="19" y="18"/>
                  </a:cubicBezTo>
                  <a:cubicBezTo>
                    <a:pt x="21" y="18"/>
                    <a:pt x="25" y="19"/>
                    <a:pt x="32" y="21"/>
                  </a:cubicBezTo>
                  <a:cubicBezTo>
                    <a:pt x="32" y="1"/>
                    <a:pt x="32" y="1"/>
                    <a:pt x="32" y="1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3" name="Freeform 63">
              <a:extLst>
                <a:ext uri="{FF2B5EF4-FFF2-40B4-BE49-F238E27FC236}">
                  <a16:creationId xmlns="" xmlns:a16="http://schemas.microsoft.com/office/drawing/2014/main" id="{5F2DAB0B-0084-40C3-8047-BE132780A21D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9661526" y="515938"/>
              <a:ext cx="52388" cy="58738"/>
            </a:xfrm>
            <a:custGeom>
              <a:avLst/>
              <a:gdLst>
                <a:gd name="T0" fmla="*/ 20 w 40"/>
                <a:gd name="T1" fmla="*/ 4 h 44"/>
                <a:gd name="T2" fmla="*/ 5 w 40"/>
                <a:gd name="T3" fmla="*/ 22 h 44"/>
                <a:gd name="T4" fmla="*/ 20 w 40"/>
                <a:gd name="T5" fmla="*/ 40 h 44"/>
                <a:gd name="T6" fmla="*/ 35 w 40"/>
                <a:gd name="T7" fmla="*/ 22 h 44"/>
                <a:gd name="T8" fmla="*/ 20 w 40"/>
                <a:gd name="T9" fmla="*/ 4 h 44"/>
                <a:gd name="T10" fmla="*/ 20 w 40"/>
                <a:gd name="T11" fmla="*/ 44 h 44"/>
                <a:gd name="T12" fmla="*/ 0 w 40"/>
                <a:gd name="T13" fmla="*/ 22 h 44"/>
                <a:gd name="T14" fmla="*/ 20 w 40"/>
                <a:gd name="T15" fmla="*/ 0 h 44"/>
                <a:gd name="T16" fmla="*/ 40 w 40"/>
                <a:gd name="T17" fmla="*/ 22 h 44"/>
                <a:gd name="T18" fmla="*/ 20 w 40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4">
                  <a:moveTo>
                    <a:pt x="20" y="4"/>
                  </a:moveTo>
                  <a:cubicBezTo>
                    <a:pt x="10" y="4"/>
                    <a:pt x="5" y="11"/>
                    <a:pt x="5" y="22"/>
                  </a:cubicBezTo>
                  <a:cubicBezTo>
                    <a:pt x="5" y="33"/>
                    <a:pt x="10" y="40"/>
                    <a:pt x="20" y="40"/>
                  </a:cubicBezTo>
                  <a:cubicBezTo>
                    <a:pt x="29" y="40"/>
                    <a:pt x="35" y="33"/>
                    <a:pt x="35" y="22"/>
                  </a:cubicBezTo>
                  <a:cubicBezTo>
                    <a:pt x="35" y="11"/>
                    <a:pt x="29" y="4"/>
                    <a:pt x="20" y="4"/>
                  </a:cubicBezTo>
                  <a:moveTo>
                    <a:pt x="20" y="44"/>
                  </a:moveTo>
                  <a:cubicBezTo>
                    <a:pt x="7" y="44"/>
                    <a:pt x="0" y="36"/>
                    <a:pt x="0" y="22"/>
                  </a:cubicBezTo>
                  <a:cubicBezTo>
                    <a:pt x="0" y="8"/>
                    <a:pt x="8" y="0"/>
                    <a:pt x="20" y="0"/>
                  </a:cubicBezTo>
                  <a:cubicBezTo>
                    <a:pt x="32" y="0"/>
                    <a:pt x="40" y="8"/>
                    <a:pt x="40" y="22"/>
                  </a:cubicBezTo>
                  <a:cubicBezTo>
                    <a:pt x="40" y="36"/>
                    <a:pt x="32" y="44"/>
                    <a:pt x="20" y="44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4" name="Freeform 64">
              <a:extLst>
                <a:ext uri="{FF2B5EF4-FFF2-40B4-BE49-F238E27FC236}">
                  <a16:creationId xmlns="" xmlns:a16="http://schemas.microsoft.com/office/drawing/2014/main" id="{7C1C024D-C99B-411D-AD1D-D4793DC899B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734551" y="515938"/>
              <a:ext cx="42863" cy="58738"/>
            </a:xfrm>
            <a:custGeom>
              <a:avLst/>
              <a:gdLst>
                <a:gd name="T0" fmla="*/ 22 w 33"/>
                <a:gd name="T1" fmla="*/ 20 h 44"/>
                <a:gd name="T2" fmla="*/ 33 w 33"/>
                <a:gd name="T3" fmla="*/ 32 h 44"/>
                <a:gd name="T4" fmla="*/ 18 w 33"/>
                <a:gd name="T5" fmla="*/ 44 h 44"/>
                <a:gd name="T6" fmla="*/ 3 w 33"/>
                <a:gd name="T7" fmla="*/ 41 h 44"/>
                <a:gd name="T8" fmla="*/ 0 w 33"/>
                <a:gd name="T9" fmla="*/ 41 h 44"/>
                <a:gd name="T10" fmla="*/ 1 w 33"/>
                <a:gd name="T11" fmla="*/ 36 h 44"/>
                <a:gd name="T12" fmla="*/ 4 w 33"/>
                <a:gd name="T13" fmla="*/ 37 h 44"/>
                <a:gd name="T14" fmla="*/ 18 w 33"/>
                <a:gd name="T15" fmla="*/ 39 h 44"/>
                <a:gd name="T16" fmla="*/ 28 w 33"/>
                <a:gd name="T17" fmla="*/ 32 h 44"/>
                <a:gd name="T18" fmla="*/ 20 w 33"/>
                <a:gd name="T19" fmla="*/ 25 h 44"/>
                <a:gd name="T20" fmla="*/ 12 w 33"/>
                <a:gd name="T21" fmla="*/ 24 h 44"/>
                <a:gd name="T22" fmla="*/ 0 w 33"/>
                <a:gd name="T23" fmla="*/ 12 h 44"/>
                <a:gd name="T24" fmla="*/ 15 w 33"/>
                <a:gd name="T25" fmla="*/ 0 h 44"/>
                <a:gd name="T26" fmla="*/ 30 w 33"/>
                <a:gd name="T27" fmla="*/ 3 h 44"/>
                <a:gd name="T28" fmla="*/ 33 w 33"/>
                <a:gd name="T29" fmla="*/ 3 h 44"/>
                <a:gd name="T30" fmla="*/ 32 w 33"/>
                <a:gd name="T31" fmla="*/ 8 h 44"/>
                <a:gd name="T32" fmla="*/ 29 w 33"/>
                <a:gd name="T33" fmla="*/ 7 h 44"/>
                <a:gd name="T34" fmla="*/ 15 w 33"/>
                <a:gd name="T35" fmla="*/ 5 h 44"/>
                <a:gd name="T36" fmla="*/ 5 w 33"/>
                <a:gd name="T37" fmla="*/ 12 h 44"/>
                <a:gd name="T38" fmla="*/ 13 w 33"/>
                <a:gd name="T39" fmla="*/ 19 h 44"/>
                <a:gd name="T40" fmla="*/ 22 w 33"/>
                <a:gd name="T41" fmla="*/ 2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44">
                  <a:moveTo>
                    <a:pt x="22" y="20"/>
                  </a:moveTo>
                  <a:cubicBezTo>
                    <a:pt x="29" y="22"/>
                    <a:pt x="33" y="26"/>
                    <a:pt x="33" y="32"/>
                  </a:cubicBezTo>
                  <a:cubicBezTo>
                    <a:pt x="33" y="40"/>
                    <a:pt x="26" y="44"/>
                    <a:pt x="18" y="44"/>
                  </a:cubicBezTo>
                  <a:cubicBezTo>
                    <a:pt x="13" y="44"/>
                    <a:pt x="8" y="43"/>
                    <a:pt x="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9" y="38"/>
                    <a:pt x="13" y="39"/>
                    <a:pt x="18" y="39"/>
                  </a:cubicBezTo>
                  <a:cubicBezTo>
                    <a:pt x="24" y="39"/>
                    <a:pt x="28" y="37"/>
                    <a:pt x="28" y="32"/>
                  </a:cubicBezTo>
                  <a:cubicBezTo>
                    <a:pt x="28" y="28"/>
                    <a:pt x="26" y="26"/>
                    <a:pt x="20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4"/>
                    <a:pt x="7" y="0"/>
                    <a:pt x="15" y="0"/>
                  </a:cubicBezTo>
                  <a:cubicBezTo>
                    <a:pt x="20" y="0"/>
                    <a:pt x="25" y="1"/>
                    <a:pt x="30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4" y="6"/>
                    <a:pt x="20" y="5"/>
                    <a:pt x="15" y="5"/>
                  </a:cubicBezTo>
                  <a:cubicBezTo>
                    <a:pt x="10" y="5"/>
                    <a:pt x="5" y="7"/>
                    <a:pt x="5" y="12"/>
                  </a:cubicBezTo>
                  <a:cubicBezTo>
                    <a:pt x="5" y="16"/>
                    <a:pt x="7" y="18"/>
                    <a:pt x="13" y="19"/>
                  </a:cubicBezTo>
                  <a:lnTo>
                    <a:pt x="22" y="2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123" name="Espaço Reservado para Texto 122">
            <a:extLst>
              <a:ext uri="{FF2B5EF4-FFF2-40B4-BE49-F238E27FC236}">
                <a16:creationId xmlns="" xmlns:a16="http://schemas.microsoft.com/office/drawing/2014/main" id="{3C5CBC22-46B4-417C-B103-CECF98920C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400" y="5277600"/>
            <a:ext cx="5374800" cy="193899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400" smtClean="0">
                <a:ea typeface="+mj-ea"/>
                <a:cs typeface="+mj-cs"/>
              </a:defRPr>
            </a:lvl1pPr>
            <a:lvl2pPr>
              <a:defRPr lang="pt-BR" smtClean="0"/>
            </a:lvl2pPr>
            <a:lvl3pPr>
              <a:defRPr lang="pt-BR" sz="1800" smtClean="0"/>
            </a:lvl3pPr>
            <a:lvl4pPr>
              <a:defRPr lang="pt-BR" sz="1800" smtClean="0"/>
            </a:lvl4pPr>
            <a:lvl5pPr>
              <a:defRPr lang="pt-BR" sz="1800"/>
            </a:lvl5pPr>
          </a:lstStyle>
          <a:p>
            <a:pPr lvl="0">
              <a:spcBef>
                <a:spcPct val="0"/>
              </a:spcBef>
            </a:pPr>
            <a:r>
              <a:rPr lang="pt-BR" dirty="0"/>
              <a:t>Autor(a)</a:t>
            </a:r>
          </a:p>
        </p:txBody>
      </p:sp>
      <p:sp>
        <p:nvSpPr>
          <p:cNvPr id="124" name="Espaço Reservado para Texto 122">
            <a:extLst>
              <a:ext uri="{FF2B5EF4-FFF2-40B4-BE49-F238E27FC236}">
                <a16:creationId xmlns="" xmlns:a16="http://schemas.microsoft.com/office/drawing/2014/main" id="{6C43C010-6120-4325-993F-C0296264F9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9400" y="5832000"/>
            <a:ext cx="5374800" cy="193899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pt-BR" sz="1400" smtClean="0">
                <a:ea typeface="+mj-ea"/>
                <a:cs typeface="+mj-cs"/>
              </a:defRPr>
            </a:lvl1pPr>
            <a:lvl2pPr>
              <a:defRPr lang="pt-BR" smtClean="0"/>
            </a:lvl2pPr>
            <a:lvl3pPr>
              <a:defRPr lang="pt-BR" sz="1800" smtClean="0"/>
            </a:lvl3pPr>
            <a:lvl4pPr>
              <a:defRPr lang="pt-BR" sz="1800" smtClean="0"/>
            </a:lvl4pPr>
            <a:lvl5pPr>
              <a:defRPr lang="pt-BR" sz="1800"/>
            </a:lvl5pPr>
          </a:lstStyle>
          <a:p>
            <a:pPr lvl="0">
              <a:spcBef>
                <a:spcPct val="0"/>
              </a:spcBef>
            </a:pPr>
            <a:r>
              <a:rPr lang="pt-BR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41187163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A 6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41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4340484" y="1615440"/>
            <a:ext cx="0" cy="3585211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7865485" y="1615440"/>
            <a:ext cx="0" cy="3585211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 bwMode="auto">
          <a:xfrm>
            <a:off x="993426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 bwMode="auto">
          <a:xfrm>
            <a:off x="4504269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auto">
          <a:xfrm>
            <a:off x="8027813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588245" y="193840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200689" y="193840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739403" y="193840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1588245" y="385864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200689" y="385864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739403" y="3858644"/>
            <a:ext cx="1782861" cy="9827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8" name="Title 9"/>
          <p:cNvSpPr>
            <a:spLocks noGrp="1"/>
          </p:cNvSpPr>
          <p:nvPr>
            <p:ph type="title" hasCustomPrompt="1"/>
          </p:nvPr>
        </p:nvSpPr>
        <p:spPr>
          <a:xfrm>
            <a:off x="645584" y="739916"/>
            <a:ext cx="10987617" cy="472441"/>
          </a:xfrm>
        </p:spPr>
        <p:txBody>
          <a:bodyPr lIns="108000">
            <a:noAutofit/>
          </a:bodyPr>
          <a:lstStyle>
            <a:lvl1pPr marL="0" indent="0"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  <a:endParaRPr lang="en-US" dirty="0"/>
          </a:p>
        </p:txBody>
      </p:sp>
      <p:sp>
        <p:nvSpPr>
          <p:cNvPr id="44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21901647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42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125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6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11" name="Group 104"/>
          <p:cNvGrpSpPr>
            <a:grpSpLocks/>
          </p:cNvGrpSpPr>
          <p:nvPr userDrawn="1"/>
        </p:nvGrpSpPr>
        <p:grpSpPr bwMode="auto">
          <a:xfrm>
            <a:off x="2137833" y="794386"/>
            <a:ext cx="7797800" cy="5227320"/>
            <a:chOff x="1649112" y="776813"/>
            <a:chExt cx="5848430" cy="419523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64911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819116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8911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57535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2753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9754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53"/>
          <p:cNvGrpSpPr>
            <a:grpSpLocks/>
          </p:cNvGrpSpPr>
          <p:nvPr userDrawn="1"/>
        </p:nvGrpSpPr>
        <p:grpSpPr bwMode="auto">
          <a:xfrm>
            <a:off x="819151" y="2535556"/>
            <a:ext cx="10449983" cy="0"/>
            <a:chOff x="660348" y="2529400"/>
            <a:chExt cx="7838068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54"/>
          <p:cNvGrpSpPr>
            <a:grpSpLocks/>
          </p:cNvGrpSpPr>
          <p:nvPr userDrawn="1"/>
        </p:nvGrpSpPr>
        <p:grpSpPr bwMode="auto">
          <a:xfrm>
            <a:off x="819151" y="1645920"/>
            <a:ext cx="10449983" cy="0"/>
            <a:chOff x="660348" y="2529400"/>
            <a:chExt cx="7838068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69"/>
          <p:cNvGrpSpPr>
            <a:grpSpLocks/>
          </p:cNvGrpSpPr>
          <p:nvPr userDrawn="1"/>
        </p:nvGrpSpPr>
        <p:grpSpPr bwMode="auto">
          <a:xfrm>
            <a:off x="819151" y="3427096"/>
            <a:ext cx="10449983" cy="0"/>
            <a:chOff x="660348" y="2529400"/>
            <a:chExt cx="7838068" cy="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88"/>
          <p:cNvGrpSpPr>
            <a:grpSpLocks/>
          </p:cNvGrpSpPr>
          <p:nvPr userDrawn="1"/>
        </p:nvGrpSpPr>
        <p:grpSpPr bwMode="auto">
          <a:xfrm>
            <a:off x="819151" y="4316730"/>
            <a:ext cx="10449983" cy="0"/>
            <a:chOff x="660348" y="2529400"/>
            <a:chExt cx="7838068" cy="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105"/>
          <p:cNvGrpSpPr>
            <a:grpSpLocks/>
          </p:cNvGrpSpPr>
          <p:nvPr userDrawn="1"/>
        </p:nvGrpSpPr>
        <p:grpSpPr bwMode="auto">
          <a:xfrm>
            <a:off x="819151" y="5208270"/>
            <a:ext cx="10449983" cy="0"/>
            <a:chOff x="660348" y="2529400"/>
            <a:chExt cx="7838068" cy="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9151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77017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932767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8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0635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48500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06367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1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0162117" y="9245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2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819151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3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2377017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32767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5490635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7048500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7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8606367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8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10162117" y="178816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9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819151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2377017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932767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90635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048500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8606367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10162117" y="267331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819151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2377017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3932767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37" hasCustomPrompt="1"/>
          </p:nvPr>
        </p:nvSpPr>
        <p:spPr>
          <a:xfrm>
            <a:off x="5490635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38" hasCustomPrompt="1"/>
          </p:nvPr>
        </p:nvSpPr>
        <p:spPr>
          <a:xfrm>
            <a:off x="7048500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06367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10162117" y="355723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41" hasCustomPrompt="1"/>
          </p:nvPr>
        </p:nvSpPr>
        <p:spPr>
          <a:xfrm>
            <a:off x="819151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42" hasCustomPrompt="1"/>
          </p:nvPr>
        </p:nvSpPr>
        <p:spPr>
          <a:xfrm>
            <a:off x="2377017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43" hasCustomPrompt="1"/>
          </p:nvPr>
        </p:nvSpPr>
        <p:spPr>
          <a:xfrm>
            <a:off x="3932767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44" hasCustomPrompt="1"/>
          </p:nvPr>
        </p:nvSpPr>
        <p:spPr>
          <a:xfrm>
            <a:off x="5490635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45" hasCustomPrompt="1"/>
          </p:nvPr>
        </p:nvSpPr>
        <p:spPr>
          <a:xfrm>
            <a:off x="7048500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46" hasCustomPrompt="1"/>
          </p:nvPr>
        </p:nvSpPr>
        <p:spPr>
          <a:xfrm>
            <a:off x="8606367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47" hasCustomPrompt="1"/>
          </p:nvPr>
        </p:nvSpPr>
        <p:spPr>
          <a:xfrm>
            <a:off x="10162117" y="4441155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0" name="Picture Placeholder 2"/>
          <p:cNvSpPr>
            <a:spLocks noGrp="1"/>
          </p:cNvSpPr>
          <p:nvPr>
            <p:ph type="pic" sz="quarter" idx="48" hasCustomPrompt="1"/>
          </p:nvPr>
        </p:nvSpPr>
        <p:spPr>
          <a:xfrm>
            <a:off x="819151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1" name="Picture Placeholder 2"/>
          <p:cNvSpPr>
            <a:spLocks noGrp="1"/>
          </p:cNvSpPr>
          <p:nvPr>
            <p:ph type="pic" sz="quarter" idx="49" hasCustomPrompt="1"/>
          </p:nvPr>
        </p:nvSpPr>
        <p:spPr>
          <a:xfrm>
            <a:off x="2377017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quarter" idx="50" hasCustomPrompt="1"/>
          </p:nvPr>
        </p:nvSpPr>
        <p:spPr>
          <a:xfrm>
            <a:off x="3932767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3" name="Picture Placeholder 2"/>
          <p:cNvSpPr>
            <a:spLocks noGrp="1"/>
          </p:cNvSpPr>
          <p:nvPr>
            <p:ph type="pic" sz="quarter" idx="51" hasCustomPrompt="1"/>
          </p:nvPr>
        </p:nvSpPr>
        <p:spPr>
          <a:xfrm>
            <a:off x="5490635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52" hasCustomPrompt="1"/>
          </p:nvPr>
        </p:nvSpPr>
        <p:spPr>
          <a:xfrm>
            <a:off x="7048500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53" hasCustomPrompt="1"/>
          </p:nvPr>
        </p:nvSpPr>
        <p:spPr>
          <a:xfrm>
            <a:off x="8606367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54" hasCustomPrompt="1"/>
          </p:nvPr>
        </p:nvSpPr>
        <p:spPr>
          <a:xfrm>
            <a:off x="10162117" y="5335236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8371311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35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99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0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11" name="Group 104"/>
          <p:cNvGrpSpPr>
            <a:grpSpLocks/>
          </p:cNvGrpSpPr>
          <p:nvPr userDrawn="1"/>
        </p:nvGrpSpPr>
        <p:grpSpPr bwMode="auto">
          <a:xfrm>
            <a:off x="2137833" y="794386"/>
            <a:ext cx="7797800" cy="5227320"/>
            <a:chOff x="1649112" y="776813"/>
            <a:chExt cx="5848430" cy="419523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64911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819116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8911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57535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2753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9754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53"/>
          <p:cNvGrpSpPr>
            <a:grpSpLocks/>
          </p:cNvGrpSpPr>
          <p:nvPr userDrawn="1"/>
        </p:nvGrpSpPr>
        <p:grpSpPr bwMode="auto">
          <a:xfrm>
            <a:off x="819151" y="2910205"/>
            <a:ext cx="10449983" cy="0"/>
            <a:chOff x="660348" y="2529400"/>
            <a:chExt cx="7838068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54"/>
          <p:cNvGrpSpPr>
            <a:grpSpLocks/>
          </p:cNvGrpSpPr>
          <p:nvPr userDrawn="1"/>
        </p:nvGrpSpPr>
        <p:grpSpPr bwMode="auto">
          <a:xfrm>
            <a:off x="819151" y="1867536"/>
            <a:ext cx="10449983" cy="0"/>
            <a:chOff x="660348" y="2529400"/>
            <a:chExt cx="7838068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69"/>
          <p:cNvGrpSpPr>
            <a:grpSpLocks/>
          </p:cNvGrpSpPr>
          <p:nvPr userDrawn="1"/>
        </p:nvGrpSpPr>
        <p:grpSpPr bwMode="auto">
          <a:xfrm>
            <a:off x="819151" y="3952874"/>
            <a:ext cx="10449983" cy="0"/>
            <a:chOff x="660348" y="2529400"/>
            <a:chExt cx="7838068" cy="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88"/>
          <p:cNvGrpSpPr>
            <a:grpSpLocks/>
          </p:cNvGrpSpPr>
          <p:nvPr userDrawn="1"/>
        </p:nvGrpSpPr>
        <p:grpSpPr bwMode="auto">
          <a:xfrm>
            <a:off x="819151" y="4995544"/>
            <a:ext cx="10449983" cy="0"/>
            <a:chOff x="660348" y="2529400"/>
            <a:chExt cx="7838068" cy="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9151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74901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932767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8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0633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48500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04251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1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0162117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2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819151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3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2374901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32767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5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5490633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6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7048500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7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8604251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8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10162117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9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819151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0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2374901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1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932767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2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90633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3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048500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4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8604251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5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10162117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6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819151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7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2374901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8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3932767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9" name="Picture Placeholder 2"/>
          <p:cNvSpPr>
            <a:spLocks noGrp="1"/>
          </p:cNvSpPr>
          <p:nvPr>
            <p:ph type="pic" sz="quarter" idx="37" hasCustomPrompt="1"/>
          </p:nvPr>
        </p:nvSpPr>
        <p:spPr>
          <a:xfrm>
            <a:off x="5490633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0" name="Picture Placeholder 2"/>
          <p:cNvSpPr>
            <a:spLocks noGrp="1"/>
          </p:cNvSpPr>
          <p:nvPr>
            <p:ph type="pic" sz="quarter" idx="38" hasCustomPrompt="1"/>
          </p:nvPr>
        </p:nvSpPr>
        <p:spPr>
          <a:xfrm>
            <a:off x="7048500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1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04251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2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10162117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3" name="Picture Placeholder 2"/>
          <p:cNvSpPr>
            <a:spLocks noGrp="1"/>
          </p:cNvSpPr>
          <p:nvPr>
            <p:ph type="pic" sz="quarter" idx="41" hasCustomPrompt="1"/>
          </p:nvPr>
        </p:nvSpPr>
        <p:spPr>
          <a:xfrm>
            <a:off x="819151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4" name="Picture Placeholder 2"/>
          <p:cNvSpPr>
            <a:spLocks noGrp="1"/>
          </p:cNvSpPr>
          <p:nvPr>
            <p:ph type="pic" sz="quarter" idx="42" hasCustomPrompt="1"/>
          </p:nvPr>
        </p:nvSpPr>
        <p:spPr>
          <a:xfrm>
            <a:off x="2374901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5" name="Picture Placeholder 2"/>
          <p:cNvSpPr>
            <a:spLocks noGrp="1"/>
          </p:cNvSpPr>
          <p:nvPr>
            <p:ph type="pic" sz="quarter" idx="43" hasCustomPrompt="1"/>
          </p:nvPr>
        </p:nvSpPr>
        <p:spPr>
          <a:xfrm>
            <a:off x="3932767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6" name="Picture Placeholder 2"/>
          <p:cNvSpPr>
            <a:spLocks noGrp="1"/>
          </p:cNvSpPr>
          <p:nvPr>
            <p:ph type="pic" sz="quarter" idx="44" hasCustomPrompt="1"/>
          </p:nvPr>
        </p:nvSpPr>
        <p:spPr>
          <a:xfrm>
            <a:off x="5490633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7" name="Picture Placeholder 2"/>
          <p:cNvSpPr>
            <a:spLocks noGrp="1"/>
          </p:cNvSpPr>
          <p:nvPr>
            <p:ph type="pic" sz="quarter" idx="45" hasCustomPrompt="1"/>
          </p:nvPr>
        </p:nvSpPr>
        <p:spPr>
          <a:xfrm>
            <a:off x="7048500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8" name="Picture Placeholder 2"/>
          <p:cNvSpPr>
            <a:spLocks noGrp="1"/>
          </p:cNvSpPr>
          <p:nvPr>
            <p:ph type="pic" sz="quarter" idx="46" hasCustomPrompt="1"/>
          </p:nvPr>
        </p:nvSpPr>
        <p:spPr>
          <a:xfrm>
            <a:off x="8604251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9" name="Picture Placeholder 2"/>
          <p:cNvSpPr>
            <a:spLocks noGrp="1"/>
          </p:cNvSpPr>
          <p:nvPr>
            <p:ph type="pic" sz="quarter" idx="47" hasCustomPrompt="1"/>
          </p:nvPr>
        </p:nvSpPr>
        <p:spPr>
          <a:xfrm>
            <a:off x="10162117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9143455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28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8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11" name="Group 104"/>
          <p:cNvGrpSpPr>
            <a:grpSpLocks/>
          </p:cNvGrpSpPr>
          <p:nvPr userDrawn="1"/>
        </p:nvGrpSpPr>
        <p:grpSpPr bwMode="auto">
          <a:xfrm>
            <a:off x="2137833" y="794386"/>
            <a:ext cx="7797800" cy="5227320"/>
            <a:chOff x="1649112" y="776813"/>
            <a:chExt cx="5848430" cy="419523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64911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819116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8911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57535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27539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97542" y="776813"/>
              <a:ext cx="0" cy="4195234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53"/>
          <p:cNvGrpSpPr>
            <a:grpSpLocks/>
          </p:cNvGrpSpPr>
          <p:nvPr userDrawn="1"/>
        </p:nvGrpSpPr>
        <p:grpSpPr bwMode="auto">
          <a:xfrm>
            <a:off x="819151" y="3412174"/>
            <a:ext cx="10449983" cy="0"/>
            <a:chOff x="660348" y="2529400"/>
            <a:chExt cx="7838068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54"/>
          <p:cNvGrpSpPr>
            <a:grpSpLocks/>
          </p:cNvGrpSpPr>
          <p:nvPr userDrawn="1"/>
        </p:nvGrpSpPr>
        <p:grpSpPr bwMode="auto">
          <a:xfrm>
            <a:off x="819151" y="2107408"/>
            <a:ext cx="10449983" cy="0"/>
            <a:chOff x="660348" y="2529400"/>
            <a:chExt cx="7838068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69"/>
          <p:cNvGrpSpPr>
            <a:grpSpLocks/>
          </p:cNvGrpSpPr>
          <p:nvPr userDrawn="1"/>
        </p:nvGrpSpPr>
        <p:grpSpPr bwMode="auto">
          <a:xfrm>
            <a:off x="819151" y="4716940"/>
            <a:ext cx="10449983" cy="0"/>
            <a:chOff x="660348" y="2529400"/>
            <a:chExt cx="7838068" cy="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60348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35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5733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64220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2706" y="2529400"/>
              <a:ext cx="830325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501193" y="2529400"/>
              <a:ext cx="828736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668092" y="2529400"/>
              <a:ext cx="83032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9151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74901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932767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0635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48500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06367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0162117" y="1148082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819151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2374901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32767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0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5490635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1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7048500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8606367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3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10162117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819151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2374901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932767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7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90635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8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048500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9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8606367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0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10162117" y="37398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1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819151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2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2374901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3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3932767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4" name="Picture Placeholder 2"/>
          <p:cNvSpPr>
            <a:spLocks noGrp="1"/>
          </p:cNvSpPr>
          <p:nvPr>
            <p:ph type="pic" sz="quarter" idx="37" hasCustomPrompt="1"/>
          </p:nvPr>
        </p:nvSpPr>
        <p:spPr>
          <a:xfrm>
            <a:off x="5490635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5" name="Picture Placeholder 2"/>
          <p:cNvSpPr>
            <a:spLocks noGrp="1"/>
          </p:cNvSpPr>
          <p:nvPr>
            <p:ph type="pic" sz="quarter" idx="38" hasCustomPrompt="1"/>
          </p:nvPr>
        </p:nvSpPr>
        <p:spPr>
          <a:xfrm>
            <a:off x="7048500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6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06367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7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10162117" y="5060600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1178680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30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92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477559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4288367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6099175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7909983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V="1">
            <a:off x="9720791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 bwMode="auto">
          <a:xfrm>
            <a:off x="9906000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Picture Placeholder 2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980017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2825751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7" name="Picture Placeholder 2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4694767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8" name="Picture Placeholder 2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6469592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9" name="Picture Placeholder 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8263117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0" name="Picture Placeholder 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10077451" y="102616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2" name="Picture Placeholder 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980017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3" name="Picture Placeholder 2"/>
          <p:cNvSpPr>
            <a:spLocks noGrp="1"/>
          </p:cNvSpPr>
          <p:nvPr userDrawn="1">
            <p:ph type="pic" sz="quarter" idx="21" hasCustomPrompt="1"/>
          </p:nvPr>
        </p:nvSpPr>
        <p:spPr>
          <a:xfrm>
            <a:off x="2825751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4" name="Picture Placeholder 2"/>
          <p:cNvSpPr>
            <a:spLocks noGrp="1"/>
          </p:cNvSpPr>
          <p:nvPr userDrawn="1">
            <p:ph type="pic" sz="quarter" idx="22" hasCustomPrompt="1"/>
          </p:nvPr>
        </p:nvSpPr>
        <p:spPr>
          <a:xfrm>
            <a:off x="4694767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5" name="Picture Placeholder 2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6469592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6" name="Picture Placeholder 2"/>
          <p:cNvSpPr>
            <a:spLocks noGrp="1"/>
          </p:cNvSpPr>
          <p:nvPr userDrawn="1">
            <p:ph type="pic" sz="quarter" idx="24" hasCustomPrompt="1"/>
          </p:nvPr>
        </p:nvSpPr>
        <p:spPr>
          <a:xfrm>
            <a:off x="8263117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7" name="Picture Placeholder 2"/>
          <p:cNvSpPr>
            <a:spLocks noGrp="1"/>
          </p:cNvSpPr>
          <p:nvPr userDrawn="1">
            <p:ph type="pic" sz="quarter" idx="25" hasCustomPrompt="1"/>
          </p:nvPr>
        </p:nvSpPr>
        <p:spPr>
          <a:xfrm>
            <a:off x="10077451" y="210372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19" name="Picture Placeholder 2"/>
          <p:cNvSpPr>
            <a:spLocks noGrp="1"/>
          </p:cNvSpPr>
          <p:nvPr userDrawn="1">
            <p:ph type="pic" sz="quarter" idx="27" hasCustomPrompt="1"/>
          </p:nvPr>
        </p:nvSpPr>
        <p:spPr>
          <a:xfrm>
            <a:off x="980017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0" name="Picture Placeholder 2"/>
          <p:cNvSpPr>
            <a:spLocks noGrp="1"/>
          </p:cNvSpPr>
          <p:nvPr userDrawn="1">
            <p:ph type="pic" sz="quarter" idx="28" hasCustomPrompt="1"/>
          </p:nvPr>
        </p:nvSpPr>
        <p:spPr>
          <a:xfrm>
            <a:off x="2825751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1" name="Picture Placeholder 2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94767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2" name="Picture Placeholder 2"/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6469592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3" name="Picture Placeholder 2"/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8263117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4" name="Picture Placeholder 2"/>
          <p:cNvSpPr>
            <a:spLocks noGrp="1"/>
          </p:cNvSpPr>
          <p:nvPr userDrawn="1">
            <p:ph type="pic" sz="quarter" idx="32" hasCustomPrompt="1"/>
          </p:nvPr>
        </p:nvSpPr>
        <p:spPr>
          <a:xfrm>
            <a:off x="10077451" y="31400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6" name="Picture Placeholder 2"/>
          <p:cNvSpPr>
            <a:spLocks noGrp="1"/>
          </p:cNvSpPr>
          <p:nvPr userDrawn="1">
            <p:ph type="pic" sz="quarter" idx="34" hasCustomPrompt="1"/>
          </p:nvPr>
        </p:nvSpPr>
        <p:spPr>
          <a:xfrm>
            <a:off x="980017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7" name="Picture Placeholder 2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825751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8" name="Picture Placeholder 2"/>
          <p:cNvSpPr>
            <a:spLocks noGrp="1"/>
          </p:cNvSpPr>
          <p:nvPr userDrawn="1">
            <p:ph type="pic" sz="quarter" idx="36" hasCustomPrompt="1"/>
          </p:nvPr>
        </p:nvSpPr>
        <p:spPr>
          <a:xfrm>
            <a:off x="4694767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29" name="Picture Placeholder 2"/>
          <p:cNvSpPr>
            <a:spLocks noGrp="1"/>
          </p:cNvSpPr>
          <p:nvPr userDrawn="1">
            <p:ph type="pic" sz="quarter" idx="37" hasCustomPrompt="1"/>
          </p:nvPr>
        </p:nvSpPr>
        <p:spPr>
          <a:xfrm>
            <a:off x="6469592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0" name="Picture Placeholder 2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8270525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1" name="Picture Placeholder 2"/>
          <p:cNvSpPr>
            <a:spLocks noGrp="1"/>
          </p:cNvSpPr>
          <p:nvPr userDrawn="1">
            <p:ph type="pic" sz="quarter" idx="39" hasCustomPrompt="1"/>
          </p:nvPr>
        </p:nvSpPr>
        <p:spPr>
          <a:xfrm>
            <a:off x="10077451" y="417636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3" name="Picture Placeholder 2"/>
          <p:cNvSpPr>
            <a:spLocks noGrp="1"/>
          </p:cNvSpPr>
          <p:nvPr userDrawn="1">
            <p:ph type="pic" sz="quarter" idx="41" hasCustomPrompt="1"/>
          </p:nvPr>
        </p:nvSpPr>
        <p:spPr>
          <a:xfrm>
            <a:off x="980017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4" name="Picture Placeholder 2"/>
          <p:cNvSpPr>
            <a:spLocks noGrp="1"/>
          </p:cNvSpPr>
          <p:nvPr userDrawn="1">
            <p:ph type="pic" sz="quarter" idx="42" hasCustomPrompt="1"/>
          </p:nvPr>
        </p:nvSpPr>
        <p:spPr>
          <a:xfrm>
            <a:off x="2825751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5" name="Picture Placeholder 2"/>
          <p:cNvSpPr>
            <a:spLocks noGrp="1"/>
          </p:cNvSpPr>
          <p:nvPr userDrawn="1">
            <p:ph type="pic" sz="quarter" idx="43" hasCustomPrompt="1"/>
          </p:nvPr>
        </p:nvSpPr>
        <p:spPr>
          <a:xfrm>
            <a:off x="4694767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6" name="Picture Placeholder 2"/>
          <p:cNvSpPr>
            <a:spLocks noGrp="1"/>
          </p:cNvSpPr>
          <p:nvPr userDrawn="1">
            <p:ph type="pic" sz="quarter" idx="44" hasCustomPrompt="1"/>
          </p:nvPr>
        </p:nvSpPr>
        <p:spPr>
          <a:xfrm>
            <a:off x="6469592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7" name="Picture Placeholder 2"/>
          <p:cNvSpPr>
            <a:spLocks noGrp="1"/>
          </p:cNvSpPr>
          <p:nvPr userDrawn="1">
            <p:ph type="pic" sz="quarter" idx="45" hasCustomPrompt="1"/>
          </p:nvPr>
        </p:nvSpPr>
        <p:spPr>
          <a:xfrm>
            <a:off x="8263117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38" name="Picture Placeholder 2"/>
          <p:cNvSpPr>
            <a:spLocks noGrp="1"/>
          </p:cNvSpPr>
          <p:nvPr userDrawn="1">
            <p:ph type="pic" sz="quarter" idx="46" hasCustomPrompt="1"/>
          </p:nvPr>
        </p:nvSpPr>
        <p:spPr>
          <a:xfrm>
            <a:off x="10077451" y="5222843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cxnSp>
        <p:nvCxnSpPr>
          <p:cNvPr id="85" name="Straight Connector 84"/>
          <p:cNvCxnSpPr/>
          <p:nvPr userDrawn="1"/>
        </p:nvCxnSpPr>
        <p:spPr bwMode="auto">
          <a:xfrm>
            <a:off x="8080025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 userDrawn="1"/>
        </p:nvCxnSpPr>
        <p:spPr bwMode="auto">
          <a:xfrm>
            <a:off x="6268159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 userDrawn="1"/>
        </p:nvCxnSpPr>
        <p:spPr bwMode="auto">
          <a:xfrm>
            <a:off x="4468992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 userDrawn="1"/>
        </p:nvCxnSpPr>
        <p:spPr bwMode="auto">
          <a:xfrm>
            <a:off x="2674059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 userDrawn="1"/>
        </p:nvCxnSpPr>
        <p:spPr bwMode="auto">
          <a:xfrm>
            <a:off x="819151" y="1867536"/>
            <a:ext cx="1473200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819152" y="2907030"/>
            <a:ext cx="10560049" cy="0"/>
            <a:chOff x="614363" y="2422525"/>
            <a:chExt cx="7920037" cy="0"/>
          </a:xfrm>
        </p:grpSpPr>
        <p:cxnSp>
          <p:nvCxnSpPr>
            <p:cNvPr id="96" name="Straight Connector 95"/>
            <p:cNvCxnSpPr/>
            <p:nvPr userDrawn="1"/>
          </p:nvCxnSpPr>
          <p:spPr bwMode="auto">
            <a:xfrm>
              <a:off x="7429500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 bwMode="auto">
            <a:xfrm>
              <a:off x="60600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 bwMode="auto">
            <a:xfrm>
              <a:off x="47011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 bwMode="auto">
            <a:xfrm>
              <a:off x="33517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auto">
            <a:xfrm>
              <a:off x="20055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auto">
            <a:xfrm>
              <a:off x="614363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 userDrawn="1"/>
        </p:nvGrpSpPr>
        <p:grpSpPr>
          <a:xfrm>
            <a:off x="819152" y="3950970"/>
            <a:ext cx="10560049" cy="0"/>
            <a:chOff x="614363" y="2422525"/>
            <a:chExt cx="7920037" cy="0"/>
          </a:xfrm>
        </p:grpSpPr>
        <p:cxnSp>
          <p:nvCxnSpPr>
            <p:cNvPr id="104" name="Straight Connector 103"/>
            <p:cNvCxnSpPr/>
            <p:nvPr userDrawn="1"/>
          </p:nvCxnSpPr>
          <p:spPr bwMode="auto">
            <a:xfrm>
              <a:off x="7429500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auto">
            <a:xfrm>
              <a:off x="60600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auto">
            <a:xfrm>
              <a:off x="47011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auto">
            <a:xfrm>
              <a:off x="33517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auto">
            <a:xfrm>
              <a:off x="20055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auto">
            <a:xfrm>
              <a:off x="614363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/>
          <p:cNvGrpSpPr/>
          <p:nvPr userDrawn="1"/>
        </p:nvGrpSpPr>
        <p:grpSpPr>
          <a:xfrm>
            <a:off x="819152" y="4987290"/>
            <a:ext cx="10560049" cy="0"/>
            <a:chOff x="614363" y="2422525"/>
            <a:chExt cx="7920037" cy="0"/>
          </a:xfrm>
        </p:grpSpPr>
        <p:cxnSp>
          <p:nvCxnSpPr>
            <p:cNvPr id="146" name="Straight Connector 145"/>
            <p:cNvCxnSpPr/>
            <p:nvPr userDrawn="1"/>
          </p:nvCxnSpPr>
          <p:spPr bwMode="auto">
            <a:xfrm>
              <a:off x="7429500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auto">
            <a:xfrm>
              <a:off x="60600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auto">
            <a:xfrm>
              <a:off x="4701119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auto">
            <a:xfrm>
              <a:off x="33517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auto">
            <a:xfrm>
              <a:off x="2005544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auto">
            <a:xfrm>
              <a:off x="614363" y="2422525"/>
              <a:ext cx="1104900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15288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24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112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1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463448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4281312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6099176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7917040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V="1">
            <a:off x="9734904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788105" y="2107408"/>
            <a:ext cx="10624960" cy="0"/>
            <a:chOff x="591079" y="1756173"/>
            <a:chExt cx="7968720" cy="0"/>
          </a:xfrm>
        </p:grpSpPr>
        <p:cxnSp>
          <p:nvCxnSpPr>
            <p:cNvPr id="36" name="Straight Connector 35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 userDrawn="1"/>
        </p:nvGrpSpPr>
        <p:grpSpPr>
          <a:xfrm>
            <a:off x="788105" y="3419952"/>
            <a:ext cx="10624960" cy="0"/>
            <a:chOff x="591079" y="1756173"/>
            <a:chExt cx="7968720" cy="0"/>
          </a:xfrm>
        </p:grpSpPr>
        <p:cxnSp>
          <p:nvCxnSpPr>
            <p:cNvPr id="58" name="Straight Connector 57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 userDrawn="1"/>
        </p:nvGrpSpPr>
        <p:grpSpPr>
          <a:xfrm>
            <a:off x="788105" y="4716780"/>
            <a:ext cx="10624960" cy="0"/>
            <a:chOff x="591079" y="1756173"/>
            <a:chExt cx="7968720" cy="0"/>
          </a:xfrm>
        </p:grpSpPr>
        <p:cxnSp>
          <p:nvCxnSpPr>
            <p:cNvPr id="65" name="Straight Connector 64"/>
            <p:cNvCxnSpPr/>
            <p:nvPr userDrawn="1"/>
          </p:nvCxnSpPr>
          <p:spPr bwMode="auto">
            <a:xfrm>
              <a:off x="7425265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 bwMode="auto">
            <a:xfrm>
              <a:off x="6045202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auto">
            <a:xfrm>
              <a:off x="4693707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auto">
            <a:xfrm>
              <a:off x="332051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auto">
            <a:xfrm>
              <a:off x="1957388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 bwMode="auto">
            <a:xfrm>
              <a:off x="591079" y="1756173"/>
              <a:ext cx="11345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88484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839863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668665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463597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263117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0114496" y="1148397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79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988484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839863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4668665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6463597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8263117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10114496" y="243932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988484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839863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4668665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6463597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8263117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10114496" y="377028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988484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2839863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4668665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34" hasCustomPrompt="1"/>
          </p:nvPr>
        </p:nvSpPr>
        <p:spPr>
          <a:xfrm>
            <a:off x="6463597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35" hasCustomPrompt="1"/>
          </p:nvPr>
        </p:nvSpPr>
        <p:spPr>
          <a:xfrm>
            <a:off x="8263117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10114496" y="5060601"/>
            <a:ext cx="1107016" cy="610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562663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20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70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2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827020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5008456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7189892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9371328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 userDrawn="1"/>
        </p:nvGrpSpPr>
        <p:grpSpPr>
          <a:xfrm>
            <a:off x="821974" y="2116457"/>
            <a:ext cx="10568513" cy="0"/>
            <a:chOff x="616480" y="1756173"/>
            <a:chExt cx="7926385" cy="0"/>
          </a:xfrm>
        </p:grpSpPr>
        <p:cxnSp>
          <p:nvCxnSpPr>
            <p:cNvPr id="56" name="Straight Connector 55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3418206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 userDrawn="1"/>
        </p:nvGrpSpPr>
        <p:grpSpPr>
          <a:xfrm>
            <a:off x="821974" y="4719956"/>
            <a:ext cx="10568513" cy="0"/>
            <a:chOff x="616480" y="1756173"/>
            <a:chExt cx="7926385" cy="0"/>
          </a:xfrm>
        </p:grpSpPr>
        <p:cxnSp>
          <p:nvCxnSpPr>
            <p:cNvPr id="48" name="Straight Connector 47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019003" y="106368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220335" y="106368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444248" y="106368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593372" y="106368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839862" y="106368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1019003" y="237524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220335" y="237524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444248" y="237524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593372" y="237524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839862" y="2375247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1019003" y="369604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3220335" y="369604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5444248" y="369604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7593372" y="369604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9839862" y="369604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28" hasCustomPrompt="1"/>
          </p:nvPr>
        </p:nvSpPr>
        <p:spPr>
          <a:xfrm>
            <a:off x="1019003" y="503716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29" hasCustomPrompt="1"/>
          </p:nvPr>
        </p:nvSpPr>
        <p:spPr>
          <a:xfrm>
            <a:off x="3220335" y="503716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5444248" y="503716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7" name="Picture Placeholder 2"/>
          <p:cNvSpPr>
            <a:spLocks noGrp="1"/>
          </p:cNvSpPr>
          <p:nvPr>
            <p:ph type="pic" sz="quarter" idx="31" hasCustomPrompt="1"/>
          </p:nvPr>
        </p:nvSpPr>
        <p:spPr>
          <a:xfrm>
            <a:off x="7593372" y="503716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8" name="Picture Placeholder 2"/>
          <p:cNvSpPr>
            <a:spLocks noGrp="1"/>
          </p:cNvSpPr>
          <p:nvPr>
            <p:ph type="pic" sz="quarter" idx="32" hasCustomPrompt="1"/>
          </p:nvPr>
        </p:nvSpPr>
        <p:spPr>
          <a:xfrm>
            <a:off x="9839862" y="5037168"/>
            <a:ext cx="1339490" cy="7383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8416306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15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79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0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827020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5008456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7189892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9371328" y="794386"/>
            <a:ext cx="0" cy="522732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 userDrawn="1"/>
        </p:nvGrpSpPr>
        <p:grpSpPr>
          <a:xfrm>
            <a:off x="821974" y="2545717"/>
            <a:ext cx="10568513" cy="0"/>
            <a:chOff x="616480" y="1756173"/>
            <a:chExt cx="7926385" cy="0"/>
          </a:xfrm>
        </p:grpSpPr>
        <p:cxnSp>
          <p:nvCxnSpPr>
            <p:cNvPr id="56" name="Straight Connector 55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4283712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52029" y="127060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175940" y="127060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332118" y="127060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526398" y="127060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795465" y="127060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52029" y="302828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175940" y="302828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332118" y="302828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526398" y="302828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1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795465" y="302828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2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952029" y="476564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3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3175940" y="476564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5332118" y="476564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5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7526398" y="476564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66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9795465" y="4765648"/>
            <a:ext cx="1473439" cy="8122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188859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12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56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7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3392488" y="986472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flipV="1">
            <a:off x="6139392" y="986472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8886296" y="986472"/>
            <a:ext cx="0" cy="4700905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Picture Placeholder 2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1205736" y="13369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9" name="Picture Placeholder 2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3945408" y="13369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0" name="Picture Placeholder 2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6634280" y="13369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1" name="Picture Placeholder 2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9441684" y="13369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788107" y="2553439"/>
            <a:ext cx="10698339" cy="0"/>
            <a:chOff x="591080" y="2406473"/>
            <a:chExt cx="8023754" cy="0"/>
          </a:xfrm>
        </p:grpSpPr>
        <p:cxnSp>
          <p:nvCxnSpPr>
            <p:cNvPr id="39" name="Straight Connector 38"/>
            <p:cNvCxnSpPr/>
            <p:nvPr userDrawn="1"/>
          </p:nvCxnSpPr>
          <p:spPr bwMode="auto">
            <a:xfrm>
              <a:off x="679450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auto">
            <a:xfrm>
              <a:off x="4726694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auto">
            <a:xfrm>
              <a:off x="2658887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auto">
            <a:xfrm>
              <a:off x="59108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 userDrawn="1"/>
        </p:nvGrpSpPr>
        <p:grpSpPr>
          <a:xfrm>
            <a:off x="788107" y="4120408"/>
            <a:ext cx="10698339" cy="0"/>
            <a:chOff x="591080" y="2406473"/>
            <a:chExt cx="8023754" cy="0"/>
          </a:xfrm>
        </p:grpSpPr>
        <p:cxnSp>
          <p:nvCxnSpPr>
            <p:cNvPr id="81" name="Straight Connector 80"/>
            <p:cNvCxnSpPr/>
            <p:nvPr userDrawn="1"/>
          </p:nvCxnSpPr>
          <p:spPr bwMode="auto">
            <a:xfrm>
              <a:off x="679450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 bwMode="auto">
            <a:xfrm>
              <a:off x="4726694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 bwMode="auto">
            <a:xfrm>
              <a:off x="2658887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 bwMode="auto">
            <a:xfrm>
              <a:off x="591080" y="2406473"/>
              <a:ext cx="1820334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205736" y="290671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945408" y="290671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634280" y="290671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441684" y="290671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1205736" y="44611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3945408" y="44611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6634280" y="44611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441684" y="4461191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989977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10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0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2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27021" y="1615440"/>
            <a:ext cx="6544308" cy="3585211"/>
            <a:chOff x="2120265" y="661988"/>
            <a:chExt cx="4908231" cy="43561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2120265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756342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392419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028496" y="661988"/>
              <a:ext cx="0" cy="435610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 userDrawn="1"/>
        </p:nvGrpSpPr>
        <p:grpSpPr>
          <a:xfrm>
            <a:off x="821974" y="3415984"/>
            <a:ext cx="10568513" cy="0"/>
            <a:chOff x="616480" y="1756173"/>
            <a:chExt cx="7926385" cy="0"/>
          </a:xfrm>
        </p:grpSpPr>
        <p:cxnSp>
          <p:nvCxnSpPr>
            <p:cNvPr id="42" name="Straight Connector 41"/>
            <p:cNvCxnSpPr/>
            <p:nvPr userDrawn="1"/>
          </p:nvCxnSpPr>
          <p:spPr bwMode="auto">
            <a:xfrm>
              <a:off x="616480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>
              <a:off x="22606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>
              <a:off x="3886203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>
              <a:off x="5528737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>
              <a:off x="7176556" y="1756173"/>
              <a:ext cx="1366309" cy="0"/>
            </a:xfrm>
            <a:prstGeom prst="line">
              <a:avLst/>
            </a:prstGeom>
            <a:ln w="6350" cmpd="sng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23512" y="21348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124844" y="21348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314888" y="21348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452726" y="21348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699216" y="21348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23512" y="38620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124844" y="38620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314888" y="38620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452726" y="38620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699216" y="3862046"/>
            <a:ext cx="1620783" cy="893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3787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="" xmlns:a16="http://schemas.microsoft.com/office/drawing/2014/main" id="{D5B46445-F4A5-464A-A061-E3949B09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1585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os Clientes B 6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45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6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744133" y="230124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 dirty="0">
              <a:solidFill>
                <a:srgbClr val="5F5F6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4340484" y="1615440"/>
            <a:ext cx="0" cy="3585211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7865485" y="1615440"/>
            <a:ext cx="0" cy="3585211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 bwMode="auto">
          <a:xfrm>
            <a:off x="993426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 bwMode="auto">
          <a:xfrm>
            <a:off x="4504269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auto">
          <a:xfrm>
            <a:off x="8027813" y="3415984"/>
            <a:ext cx="3206041" cy="0"/>
          </a:xfrm>
          <a:prstGeom prst="line">
            <a:avLst/>
          </a:prstGeom>
          <a:ln w="6350" cmpd="sng">
            <a:solidFill>
              <a:schemeClr val="tx1">
                <a:lumMod val="20000"/>
                <a:lumOff val="8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555548" y="184473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122835" y="184473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611092" y="184473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1555548" y="378529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122835" y="378529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611092" y="3785296"/>
            <a:ext cx="1961147" cy="11891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465242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A 6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4659" y="1451051"/>
            <a:ext cx="10621" cy="4679446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1451051"/>
            <a:ext cx="6096" cy="4679446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7605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19110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7" name="Espaço Reservado para Imagem 4">
            <a:extLst>
              <a:ext uri="{FF2B5EF4-FFF2-40B4-BE49-F238E27FC236}">
                <a16:creationId xmlns="" xmlns:a16="http://schemas.microsoft.com/office/drawing/2014/main" id="{4B56CBD6-4EC0-4609-90AB-B9BFDD0A6A57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56154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9" name="Espaço Reservado para Imagem 4">
            <a:extLst>
              <a:ext uri="{FF2B5EF4-FFF2-40B4-BE49-F238E27FC236}">
                <a16:creationId xmlns="" xmlns:a16="http://schemas.microsoft.com/office/drawing/2014/main" id="{E587C4FE-01AB-4D7E-AD4D-9A11BEF0F43D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93198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781935"/>
            <a:ext cx="3344401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248845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781935"/>
            <a:ext cx="3344399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248845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781935"/>
            <a:ext cx="3344400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248845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289014"/>
            <a:ext cx="3344401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9955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423800" y="5289014"/>
            <a:ext cx="3344399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4423800" y="4995532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128200" y="5289014"/>
            <a:ext cx="3344400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8128200" y="4995532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3796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A 4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6092952" y="1451051"/>
            <a:ext cx="6096" cy="4679446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2925577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355115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7605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925577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7" name="Espaço Reservado para Imagem 4">
            <a:extLst>
              <a:ext uri="{FF2B5EF4-FFF2-40B4-BE49-F238E27FC236}">
                <a16:creationId xmlns="" xmlns:a16="http://schemas.microsoft.com/office/drawing/2014/main" id="{4B56CBD6-4EC0-4609-90AB-B9BFDD0A6A57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355115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382814" y="2781935"/>
            <a:ext cx="4046725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382814" y="2488453"/>
            <a:ext cx="4046725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6812353" y="2781935"/>
            <a:ext cx="4046723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812353" y="2488453"/>
            <a:ext cx="4046723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1382814" y="5289014"/>
            <a:ext cx="4046725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1382814" y="4995532"/>
            <a:ext cx="4046725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812353" y="5289014"/>
            <a:ext cx="4046723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6812353" y="4995532"/>
            <a:ext cx="4046723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0768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A 3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30887"/>
          </a:xfrm>
        </p:spPr>
        <p:txBody>
          <a:bodyPr>
            <a:spAutoFit/>
          </a:bodyPr>
          <a:lstStyle>
            <a:lvl1pPr>
              <a:defRPr sz="2800"/>
            </a:lvl1pPr>
          </a:lstStyle>
          <a:p>
            <a:r>
              <a:rPr lang="pt-BR" dirty="0"/>
              <a:t>Título do slide (</a:t>
            </a:r>
            <a:r>
              <a:rPr lang="pt-BR" dirty="0" err="1"/>
              <a:t>Tahoma</a:t>
            </a:r>
            <a:r>
              <a:rPr lang="pt-BR" dirty="0"/>
              <a:t> 28)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4659" y="1451051"/>
            <a:ext cx="6606" cy="2910637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1451051"/>
            <a:ext cx="0" cy="2910637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146622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146622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146622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845943"/>
            <a:ext cx="3344401" cy="151574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2552461"/>
            <a:ext cx="3344401" cy="198289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845943"/>
            <a:ext cx="3344399" cy="151574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2552461"/>
            <a:ext cx="3344399" cy="198289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845943"/>
            <a:ext cx="3344400" cy="151574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2552461"/>
            <a:ext cx="3344400" cy="198289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662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A divisória 6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655127"/>
            <a:ext cx="3343800" cy="307777"/>
          </a:xfrm>
        </p:spPr>
        <p:txBody>
          <a:bodyPr wrap="square">
            <a:spAutoFit/>
          </a:bodyPr>
          <a:lstStyle>
            <a:lvl1pPr>
              <a:defRPr sz="2000"/>
            </a:lvl1pPr>
          </a:lstStyle>
          <a:p>
            <a:r>
              <a:rPr lang="pt-BR" dirty="0"/>
              <a:t>Título 1 (</a:t>
            </a:r>
            <a:r>
              <a:rPr lang="pt-BR" dirty="0" err="1"/>
              <a:t>Tahoma</a:t>
            </a:r>
            <a:r>
              <a:rPr lang="pt-BR" dirty="0"/>
              <a:t> 20)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4659" y="1451051"/>
            <a:ext cx="10621" cy="4679446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42816" y="616622"/>
            <a:ext cx="0" cy="5513875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140221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760578"/>
            <a:ext cx="33444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19110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7" name="Espaço Reservado para Imagem 4">
            <a:extLst>
              <a:ext uri="{FF2B5EF4-FFF2-40B4-BE49-F238E27FC236}">
                <a16:creationId xmlns="" xmlns:a16="http://schemas.microsoft.com/office/drawing/2014/main" id="{4B56CBD6-4EC0-4609-90AB-B9BFDD0A6A57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56154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9" name="Espaço Reservado para Imagem 4">
            <a:extLst>
              <a:ext uri="{FF2B5EF4-FFF2-40B4-BE49-F238E27FC236}">
                <a16:creationId xmlns="" xmlns:a16="http://schemas.microsoft.com/office/drawing/2014/main" id="{E587C4FE-01AB-4D7E-AD4D-9A11BEF0F43D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9319800" y="3940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781935"/>
            <a:ext cx="3344401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248845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781935"/>
            <a:ext cx="3344399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248845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781935"/>
            <a:ext cx="3344400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248845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289014"/>
            <a:ext cx="3344401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9955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423800" y="5289014"/>
            <a:ext cx="3344399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4423800" y="4995532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128200" y="5289014"/>
            <a:ext cx="3344400" cy="8414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8128200" y="4995532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61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 txBox="1">
            <a:spLocks/>
          </p:cNvSpPr>
          <p:nvPr userDrawn="1"/>
        </p:nvSpPr>
        <p:spPr>
          <a:xfrm>
            <a:off x="4423800" y="655127"/>
            <a:ext cx="334380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dirty="0">
                <a:solidFill>
                  <a:srgbClr val="F9881F"/>
                </a:solidFill>
              </a:rPr>
              <a:t>Título 2 (</a:t>
            </a:r>
            <a:r>
              <a:rPr lang="pt-BR" dirty="0" err="1">
                <a:solidFill>
                  <a:srgbClr val="F9881F"/>
                </a:solidFill>
              </a:rPr>
              <a:t>Tahoma</a:t>
            </a:r>
            <a:r>
              <a:rPr lang="pt-BR" dirty="0">
                <a:solidFill>
                  <a:srgbClr val="F9881F"/>
                </a:solidFill>
              </a:rPr>
              <a:t> 20)</a:t>
            </a:r>
          </a:p>
        </p:txBody>
      </p:sp>
      <p:cxnSp>
        <p:nvCxnSpPr>
          <p:cNvPr id="62" name="Conector reto 61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4414056" y="3760578"/>
            <a:ext cx="7058544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3352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6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19110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7" name="Espaço Reservado para Imagem 4">
            <a:extLst>
              <a:ext uri="{FF2B5EF4-FFF2-40B4-BE49-F238E27FC236}">
                <a16:creationId xmlns="" xmlns:a16="http://schemas.microsoft.com/office/drawing/2014/main" id="{4B56CBD6-4EC0-4609-90AB-B9BFDD0A6A57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56154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9" name="Espaço Reservado para Imagem 4">
            <a:extLst>
              <a:ext uri="{FF2B5EF4-FFF2-40B4-BE49-F238E27FC236}">
                <a16:creationId xmlns="" xmlns:a16="http://schemas.microsoft.com/office/drawing/2014/main" id="{E587C4FE-01AB-4D7E-AD4D-9A11BEF0F43D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93198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233295"/>
            <a:ext cx="3344400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193981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060414"/>
            <a:ext cx="3344401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7669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423800" y="5060414"/>
            <a:ext cx="3344399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4423800" y="4766932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128200" y="5060414"/>
            <a:ext cx="3344400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8128200" y="4766932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cxnSp>
        <p:nvCxnSpPr>
          <p:cNvPr id="61" name="Conector reto 60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7944659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6124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5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m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19110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7" name="Espaço Reservado para Imagem 4">
            <a:extLst>
              <a:ext uri="{FF2B5EF4-FFF2-40B4-BE49-F238E27FC236}">
                <a16:creationId xmlns="" xmlns:a16="http://schemas.microsoft.com/office/drawing/2014/main" id="{4B56CBD6-4EC0-4609-90AB-B9BFDD0A6A57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56154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233295"/>
            <a:ext cx="3344400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193981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060414"/>
            <a:ext cx="3344401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7669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423800" y="5060414"/>
            <a:ext cx="3344399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4423800" y="4766932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cxnSp>
        <p:nvCxnSpPr>
          <p:cNvPr id="61" name="Conector reto 60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7944659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7823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4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9901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spaço Reservado para Imagem 4">
            <a:extLst>
              <a:ext uri="{FF2B5EF4-FFF2-40B4-BE49-F238E27FC236}">
                <a16:creationId xmlns="" xmlns:a16="http://schemas.microsoft.com/office/drawing/2014/main" id="{8A81ECCE-014E-41EB-892F-9D43EC920C5D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1911000" y="37119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233295"/>
            <a:ext cx="3344400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193981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060414"/>
            <a:ext cx="3344401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7669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3756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3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9901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1" name="Espaço Reservado para Imagem 4">
            <a:extLst>
              <a:ext uri="{FF2B5EF4-FFF2-40B4-BE49-F238E27FC236}">
                <a16:creationId xmlns="" xmlns:a16="http://schemas.microsoft.com/office/drawing/2014/main" id="{ECA4FAC2-1853-4C43-969E-C5F35B4C8723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93198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233295"/>
            <a:ext cx="3344400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193981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1189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2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="" xmlns:a16="http://schemas.microsoft.com/office/drawing/2014/main" id="{34C79B18-D45E-4239-871D-21246803E0AB}"/>
              </a:ext>
            </a:extLst>
          </p:cNvPr>
          <p:cNvCxnSpPr/>
          <p:nvPr userDrawn="1"/>
        </p:nvCxnSpPr>
        <p:spPr>
          <a:xfrm>
            <a:off x="7949901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50" name="Espaço Reservado para Imagem 4">
            <a:extLst>
              <a:ext uri="{FF2B5EF4-FFF2-40B4-BE49-F238E27FC236}">
                <a16:creationId xmlns="" xmlns:a16="http://schemas.microsoft.com/office/drawing/2014/main" id="{6718DACE-3885-4BA5-8BE2-84A3EA2B002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56154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33444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cxnSp>
        <p:nvCxnSpPr>
          <p:cNvPr id="32" name="Conector reto 31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4423799" y="3531978"/>
            <a:ext cx="33444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93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="" xmlns:a16="http://schemas.microsoft.com/office/drawing/2014/main" id="{D5B46445-F4A5-464A-A061-E3949B09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2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34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3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4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1611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1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cxnSp>
        <p:nvCxnSpPr>
          <p:cNvPr id="46" name="Conector reto 45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267840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110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33444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336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os Relevantes B logos 6 c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4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19399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cxnSp>
        <p:nvCxnSpPr>
          <p:cNvPr id="57" name="Conector reto 56">
            <a:extLst>
              <a:ext uri="{FF2B5EF4-FFF2-40B4-BE49-F238E27FC236}">
                <a16:creationId xmlns="" xmlns:a16="http://schemas.microsoft.com/office/drawing/2014/main" id="{141E7E2C-96E7-4194-9E2A-2053A28EE9C1}"/>
              </a:ext>
            </a:extLst>
          </p:cNvPr>
          <p:cNvCxnSpPr/>
          <p:nvPr userDrawn="1"/>
        </p:nvCxnSpPr>
        <p:spPr>
          <a:xfrm>
            <a:off x="719400" y="3531978"/>
            <a:ext cx="107532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399" y="2233295"/>
            <a:ext cx="3344401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19399" y="1939813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423800" y="2233295"/>
            <a:ext cx="3344399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423800" y="1939813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128200" y="2233295"/>
            <a:ext cx="3344400" cy="116152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128200" y="1939813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19399" y="5060414"/>
            <a:ext cx="3344401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719399" y="4766932"/>
            <a:ext cx="3344401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423800" y="5060414"/>
            <a:ext cx="3344399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4423800" y="4766932"/>
            <a:ext cx="3344399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128200" y="5060414"/>
            <a:ext cx="3344400" cy="107008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Texto</a:t>
            </a:r>
            <a:endParaRPr lang="en-US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8128200" y="4766932"/>
            <a:ext cx="3344400" cy="198288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900"/>
            </a:lvl2pPr>
            <a:lvl3pPr marL="914400" indent="0">
              <a:buNone/>
              <a:defRPr sz="9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cxnSp>
        <p:nvCxnSpPr>
          <p:cNvPr id="61" name="Conector reto 60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4236720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="" xmlns:a16="http://schemas.microsoft.com/office/drawing/2014/main" id="{0C6F41C4-1B3B-4A63-9A88-465096947B79}"/>
              </a:ext>
            </a:extLst>
          </p:cNvPr>
          <p:cNvCxnSpPr/>
          <p:nvPr userDrawn="1"/>
        </p:nvCxnSpPr>
        <p:spPr>
          <a:xfrm>
            <a:off x="7944659" y="853578"/>
            <a:ext cx="0" cy="5276919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907461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4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307386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6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44238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68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5611862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77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6778261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78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8128200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7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4" hasCustomPrompt="1"/>
          </p:nvPr>
        </p:nvSpPr>
        <p:spPr>
          <a:xfrm>
            <a:off x="9316262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0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5" hasCustomPrompt="1"/>
          </p:nvPr>
        </p:nvSpPr>
        <p:spPr>
          <a:xfrm>
            <a:off x="10482661" y="853578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1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6" hasCustomPrompt="1"/>
          </p:nvPr>
        </p:nvSpPr>
        <p:spPr>
          <a:xfrm>
            <a:off x="4423800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2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7" hasCustomPrompt="1"/>
          </p:nvPr>
        </p:nvSpPr>
        <p:spPr>
          <a:xfrm>
            <a:off x="5611862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3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8" hasCustomPrompt="1"/>
          </p:nvPr>
        </p:nvSpPr>
        <p:spPr>
          <a:xfrm>
            <a:off x="6778261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4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49" hasCustomPrompt="1"/>
          </p:nvPr>
        </p:nvSpPr>
        <p:spPr>
          <a:xfrm>
            <a:off x="8128200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5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9316262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6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51" hasCustomPrompt="1"/>
          </p:nvPr>
        </p:nvSpPr>
        <p:spPr>
          <a:xfrm>
            <a:off x="10482661" y="3706671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7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52" hasCustomPrompt="1"/>
          </p:nvPr>
        </p:nvSpPr>
        <p:spPr>
          <a:xfrm>
            <a:off x="719399" y="368853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8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53" hasCustomPrompt="1"/>
          </p:nvPr>
        </p:nvSpPr>
        <p:spPr>
          <a:xfrm>
            <a:off x="1907461" y="368853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  <p:sp>
        <p:nvSpPr>
          <p:cNvPr id="89" name="Espaço Reservado para Imagem 4">
            <a:extLst>
              <a:ext uri="{FF2B5EF4-FFF2-40B4-BE49-F238E27FC236}">
                <a16:creationId xmlns="" xmlns:a16="http://schemas.microsoft.com/office/drawing/2014/main" id="{86884B62-9FF7-461E-A961-1C32FDC06F0D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3073860" y="3688536"/>
            <a:ext cx="961200" cy="961200"/>
          </a:xfrm>
          <a:prstGeom prst="ellips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>
            <a:lvl1pPr algn="ctr">
              <a:defRPr sz="800"/>
            </a:lvl1pPr>
          </a:lstStyle>
          <a:p>
            <a:r>
              <a:rPr lang="pt-B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777712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A | Sócio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6166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pt-BR" dirty="0"/>
              <a:t>Título do slide para 4 sócios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58278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="" xmlns:a16="http://schemas.microsoft.com/office/drawing/2014/main" id="{8CCBEAF3-E562-47D4-8B01-7365CDE447A6}"/>
              </a:ext>
            </a:extLst>
          </p:cNvPr>
          <p:cNvCxnSpPr/>
          <p:nvPr userDrawn="1"/>
        </p:nvCxnSpPr>
        <p:spPr>
          <a:xfrm>
            <a:off x="7194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="" xmlns:a16="http://schemas.microsoft.com/office/drawing/2014/main" id="{617D749F-374C-4D6C-8D33-30714C683B98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="" xmlns:a16="http://schemas.microsoft.com/office/drawing/2014/main" id="{C0197306-EA7E-4DCD-9325-1D5221347510}"/>
              </a:ext>
            </a:extLst>
          </p:cNvPr>
          <p:cNvCxnSpPr/>
          <p:nvPr userDrawn="1"/>
        </p:nvCxnSpPr>
        <p:spPr>
          <a:xfrm>
            <a:off x="62778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Espaço Reservado para Imagem 4">
            <a:extLst>
              <a:ext uri="{FF2B5EF4-FFF2-40B4-BE49-F238E27FC236}">
                <a16:creationId xmlns="" xmlns:a16="http://schemas.microsoft.com/office/drawing/2014/main" id="{5955E5D3-ECB6-4C2F-8E1D-090ADF6871FB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0794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7" name="Espaço Reservado para Imagem 4">
            <a:extLst>
              <a:ext uri="{FF2B5EF4-FFF2-40B4-BE49-F238E27FC236}">
                <a16:creationId xmlns="" xmlns:a16="http://schemas.microsoft.com/office/drawing/2014/main" id="{D2D6CB4A-4AA7-4256-9064-7351C444088E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6378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0" name="Espaço Reservado para Texto 3">
            <a:extLst>
              <a:ext uri="{FF2B5EF4-FFF2-40B4-BE49-F238E27FC236}">
                <a16:creationId xmlns="" xmlns:a16="http://schemas.microsoft.com/office/drawing/2014/main" id="{F02BD1FD-8721-466F-944F-A46686DD9E5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598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1" name="Espaço Reservado para Texto 3">
            <a:extLst>
              <a:ext uri="{FF2B5EF4-FFF2-40B4-BE49-F238E27FC236}">
                <a16:creationId xmlns="" xmlns:a16="http://schemas.microsoft.com/office/drawing/2014/main" id="{E843A3A0-1830-472A-9DC9-6153C97078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4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02" name="Agrupar 101">
            <a:extLst>
              <a:ext uri="{FF2B5EF4-FFF2-40B4-BE49-F238E27FC236}">
                <a16:creationId xmlns="" xmlns:a16="http://schemas.microsoft.com/office/drawing/2014/main" id="{B9C01627-8114-4DFE-A1B2-96915B9CEF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4" y="4238107"/>
            <a:ext cx="184951" cy="867971"/>
            <a:chOff x="2501401" y="2274307"/>
            <a:chExt cx="184951" cy="867971"/>
          </a:xfrm>
        </p:grpSpPr>
        <p:sp>
          <p:nvSpPr>
            <p:cNvPr id="103" name="Freeform 40">
              <a:extLst>
                <a:ext uri="{FF2B5EF4-FFF2-40B4-BE49-F238E27FC236}">
                  <a16:creationId xmlns="" xmlns:a16="http://schemas.microsoft.com/office/drawing/2014/main" id="{BBD0BC72-F5A6-4DDB-AB1B-125786E6AA2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04" name="Agrupar 103">
              <a:extLst>
                <a:ext uri="{FF2B5EF4-FFF2-40B4-BE49-F238E27FC236}">
                  <a16:creationId xmlns="" xmlns:a16="http://schemas.microsoft.com/office/drawing/2014/main" id="{36C7E08F-97A5-4B10-8822-F4E706227A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08" name="Retângulo 107">
                <a:extLst>
                  <a:ext uri="{FF2B5EF4-FFF2-40B4-BE49-F238E27FC236}">
                    <a16:creationId xmlns="" xmlns:a16="http://schemas.microsoft.com/office/drawing/2014/main" id="{C1E57B56-E0E2-4E5C-BC45-90CC455582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Freeform 79">
                <a:extLst>
                  <a:ext uri="{FF2B5EF4-FFF2-40B4-BE49-F238E27FC236}">
                    <a16:creationId xmlns="" xmlns:a16="http://schemas.microsoft.com/office/drawing/2014/main" id="{06A77979-7D45-49BB-9512-08A62D7844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05" name="Agrupar 104">
              <a:extLst>
                <a:ext uri="{FF2B5EF4-FFF2-40B4-BE49-F238E27FC236}">
                  <a16:creationId xmlns="" xmlns:a16="http://schemas.microsoft.com/office/drawing/2014/main" id="{E2047E52-E097-4829-8E0D-E8E615243CE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06" name="Freeform 31">
                <a:extLst>
                  <a:ext uri="{FF2B5EF4-FFF2-40B4-BE49-F238E27FC236}">
                    <a16:creationId xmlns="" xmlns:a16="http://schemas.microsoft.com/office/drawing/2014/main" id="{ECE9686C-BB12-4489-9DC7-4FD8A1152A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07" name="Freeform 32">
                <a:extLst>
                  <a:ext uri="{FF2B5EF4-FFF2-40B4-BE49-F238E27FC236}">
                    <a16:creationId xmlns="" xmlns:a16="http://schemas.microsoft.com/office/drawing/2014/main" id="{19A43201-E004-4796-859C-CEA09DD06D3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0" name="Agrupar 109">
            <a:extLst>
              <a:ext uri="{FF2B5EF4-FFF2-40B4-BE49-F238E27FC236}">
                <a16:creationId xmlns="" xmlns:a16="http://schemas.microsoft.com/office/drawing/2014/main" id="{34D4E582-80B4-431B-9C54-323845FE20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4238107"/>
            <a:ext cx="184951" cy="867971"/>
            <a:chOff x="2501401" y="2274307"/>
            <a:chExt cx="184951" cy="867971"/>
          </a:xfrm>
        </p:grpSpPr>
        <p:sp>
          <p:nvSpPr>
            <p:cNvPr id="111" name="Freeform 40">
              <a:extLst>
                <a:ext uri="{FF2B5EF4-FFF2-40B4-BE49-F238E27FC236}">
                  <a16:creationId xmlns="" xmlns:a16="http://schemas.microsoft.com/office/drawing/2014/main" id="{89CD4B9A-6A4B-4AC8-AE9E-31C0298EA79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12" name="Agrupar 111">
              <a:extLst>
                <a:ext uri="{FF2B5EF4-FFF2-40B4-BE49-F238E27FC236}">
                  <a16:creationId xmlns="" xmlns:a16="http://schemas.microsoft.com/office/drawing/2014/main" id="{B2B3DB84-5124-4365-896C-8FB9F826D18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16" name="Retângulo 115">
                <a:extLst>
                  <a:ext uri="{FF2B5EF4-FFF2-40B4-BE49-F238E27FC236}">
                    <a16:creationId xmlns="" xmlns:a16="http://schemas.microsoft.com/office/drawing/2014/main" id="{9692954A-1CDB-4BC6-A353-91080A6022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7" name="Freeform 79">
                <a:extLst>
                  <a:ext uri="{FF2B5EF4-FFF2-40B4-BE49-F238E27FC236}">
                    <a16:creationId xmlns="" xmlns:a16="http://schemas.microsoft.com/office/drawing/2014/main" id="{A47EE935-E031-4A12-8F77-AC6A4925BCB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13" name="Agrupar 112">
              <a:extLst>
                <a:ext uri="{FF2B5EF4-FFF2-40B4-BE49-F238E27FC236}">
                  <a16:creationId xmlns="" xmlns:a16="http://schemas.microsoft.com/office/drawing/2014/main" id="{6F14FE99-0F1D-4E2F-BA40-F4BA2AA922E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14" name="Freeform 31">
                <a:extLst>
                  <a:ext uri="{FF2B5EF4-FFF2-40B4-BE49-F238E27FC236}">
                    <a16:creationId xmlns="" xmlns:a16="http://schemas.microsoft.com/office/drawing/2014/main" id="{4B53EAA7-8796-4106-95B4-D0D3BEBA292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15" name="Freeform 32">
                <a:extLst>
                  <a:ext uri="{FF2B5EF4-FFF2-40B4-BE49-F238E27FC236}">
                    <a16:creationId xmlns="" xmlns:a16="http://schemas.microsoft.com/office/drawing/2014/main" id="{48BFEEFD-3D78-4B24-877E-EA6894EA02D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26" name="Espaço Reservado para Texto 3">
            <a:extLst>
              <a:ext uri="{FF2B5EF4-FFF2-40B4-BE49-F238E27FC236}">
                <a16:creationId xmlns="" xmlns:a16="http://schemas.microsoft.com/office/drawing/2014/main" id="{560C7B7E-664A-4329-8952-E9AF8643B7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570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27" name="Espaço Reservado para Texto 3">
            <a:extLst>
              <a:ext uri="{FF2B5EF4-FFF2-40B4-BE49-F238E27FC236}">
                <a16:creationId xmlns="" xmlns:a16="http://schemas.microsoft.com/office/drawing/2014/main" id="{5FA3F46D-B55D-425E-A970-C2C96794AA4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7570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28" name="Espaço Reservado para Texto 3">
            <a:extLst>
              <a:ext uri="{FF2B5EF4-FFF2-40B4-BE49-F238E27FC236}">
                <a16:creationId xmlns="" xmlns:a16="http://schemas.microsoft.com/office/drawing/2014/main" id="{4E6FB524-7EF2-414E-A0E9-31B7B36664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570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29" name="Espaço Reservado para Texto 3">
            <a:extLst>
              <a:ext uri="{FF2B5EF4-FFF2-40B4-BE49-F238E27FC236}">
                <a16:creationId xmlns="" xmlns:a16="http://schemas.microsoft.com/office/drawing/2014/main" id="{94EE1D5B-0994-440C-9D30-6FE4F72260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154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0" name="Espaço Reservado para Texto 3">
            <a:extLst>
              <a:ext uri="{FF2B5EF4-FFF2-40B4-BE49-F238E27FC236}">
                <a16:creationId xmlns="" xmlns:a16="http://schemas.microsoft.com/office/drawing/2014/main" id="{AE523BD5-76D1-4250-8CFF-C1054D10A2B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154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1" name="Espaço Reservado para Texto 3">
            <a:extLst>
              <a:ext uri="{FF2B5EF4-FFF2-40B4-BE49-F238E27FC236}">
                <a16:creationId xmlns="" xmlns:a16="http://schemas.microsoft.com/office/drawing/2014/main" id="{5155D67C-1452-4E85-AEE1-DE7F1A87E60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154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</p:spTree>
    <p:extLst>
      <p:ext uri="{BB962C8B-B14F-4D97-AF65-F5344CB8AC3E}">
        <p14:creationId xmlns:p14="http://schemas.microsoft.com/office/powerpoint/2010/main" val="34557931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A | Sócio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6166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pt-BR" dirty="0"/>
              <a:t>Título do slide para 3 sócios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58278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="" xmlns:a16="http://schemas.microsoft.com/office/drawing/2014/main" id="{8CCBEAF3-E562-47D4-8B01-7365CDE447A6}"/>
              </a:ext>
            </a:extLst>
          </p:cNvPr>
          <p:cNvCxnSpPr/>
          <p:nvPr userDrawn="1"/>
        </p:nvCxnSpPr>
        <p:spPr>
          <a:xfrm>
            <a:off x="7194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Espaço Reservado para Imagem 4">
            <a:extLst>
              <a:ext uri="{FF2B5EF4-FFF2-40B4-BE49-F238E27FC236}">
                <a16:creationId xmlns="" xmlns:a16="http://schemas.microsoft.com/office/drawing/2014/main" id="{5955E5D3-ECB6-4C2F-8E1D-090ADF6871FB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0794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1" name="Espaço Reservado para Texto 3">
            <a:extLst>
              <a:ext uri="{FF2B5EF4-FFF2-40B4-BE49-F238E27FC236}">
                <a16:creationId xmlns="" xmlns:a16="http://schemas.microsoft.com/office/drawing/2014/main" id="{E843A3A0-1830-472A-9DC9-6153C97078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4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02" name="Agrupar 101">
            <a:extLst>
              <a:ext uri="{FF2B5EF4-FFF2-40B4-BE49-F238E27FC236}">
                <a16:creationId xmlns="" xmlns:a16="http://schemas.microsoft.com/office/drawing/2014/main" id="{B9C01627-8114-4DFE-A1B2-96915B9CEF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4" y="4238107"/>
            <a:ext cx="184951" cy="867971"/>
            <a:chOff x="2501401" y="2274307"/>
            <a:chExt cx="184951" cy="867971"/>
          </a:xfrm>
        </p:grpSpPr>
        <p:sp>
          <p:nvSpPr>
            <p:cNvPr id="103" name="Freeform 40">
              <a:extLst>
                <a:ext uri="{FF2B5EF4-FFF2-40B4-BE49-F238E27FC236}">
                  <a16:creationId xmlns="" xmlns:a16="http://schemas.microsoft.com/office/drawing/2014/main" id="{BBD0BC72-F5A6-4DDB-AB1B-125786E6AA2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04" name="Agrupar 103">
              <a:extLst>
                <a:ext uri="{FF2B5EF4-FFF2-40B4-BE49-F238E27FC236}">
                  <a16:creationId xmlns="" xmlns:a16="http://schemas.microsoft.com/office/drawing/2014/main" id="{36C7E08F-97A5-4B10-8822-F4E706227A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08" name="Retângulo 107">
                <a:extLst>
                  <a:ext uri="{FF2B5EF4-FFF2-40B4-BE49-F238E27FC236}">
                    <a16:creationId xmlns="" xmlns:a16="http://schemas.microsoft.com/office/drawing/2014/main" id="{C1E57B56-E0E2-4E5C-BC45-90CC455582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Freeform 79">
                <a:extLst>
                  <a:ext uri="{FF2B5EF4-FFF2-40B4-BE49-F238E27FC236}">
                    <a16:creationId xmlns="" xmlns:a16="http://schemas.microsoft.com/office/drawing/2014/main" id="{06A77979-7D45-49BB-9512-08A62D7844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05" name="Agrupar 104">
              <a:extLst>
                <a:ext uri="{FF2B5EF4-FFF2-40B4-BE49-F238E27FC236}">
                  <a16:creationId xmlns="" xmlns:a16="http://schemas.microsoft.com/office/drawing/2014/main" id="{E2047E52-E097-4829-8E0D-E8E615243CE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06" name="Freeform 31">
                <a:extLst>
                  <a:ext uri="{FF2B5EF4-FFF2-40B4-BE49-F238E27FC236}">
                    <a16:creationId xmlns="" xmlns:a16="http://schemas.microsoft.com/office/drawing/2014/main" id="{ECE9686C-BB12-4489-9DC7-4FD8A1152A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07" name="Freeform 32">
                <a:extLst>
                  <a:ext uri="{FF2B5EF4-FFF2-40B4-BE49-F238E27FC236}">
                    <a16:creationId xmlns="" xmlns:a16="http://schemas.microsoft.com/office/drawing/2014/main" id="{19A43201-E004-4796-859C-CEA09DD06D3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26" name="Espaço Reservado para Texto 3">
            <a:extLst>
              <a:ext uri="{FF2B5EF4-FFF2-40B4-BE49-F238E27FC236}">
                <a16:creationId xmlns="" xmlns:a16="http://schemas.microsoft.com/office/drawing/2014/main" id="{560C7B7E-664A-4329-8952-E9AF8643B7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570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27" name="Espaço Reservado para Texto 3">
            <a:extLst>
              <a:ext uri="{FF2B5EF4-FFF2-40B4-BE49-F238E27FC236}">
                <a16:creationId xmlns="" xmlns:a16="http://schemas.microsoft.com/office/drawing/2014/main" id="{5FA3F46D-B55D-425E-A970-C2C96794AA4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7570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28" name="Espaço Reservado para Texto 3">
            <a:extLst>
              <a:ext uri="{FF2B5EF4-FFF2-40B4-BE49-F238E27FC236}">
                <a16:creationId xmlns="" xmlns:a16="http://schemas.microsoft.com/office/drawing/2014/main" id="{4E6FB524-7EF2-414E-A0E9-31B7B36664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570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cxnSp>
        <p:nvCxnSpPr>
          <p:cNvPr id="79" name="Conector reto 78">
            <a:extLst>
              <a:ext uri="{FF2B5EF4-FFF2-40B4-BE49-F238E27FC236}">
                <a16:creationId xmlns="" xmlns:a16="http://schemas.microsoft.com/office/drawing/2014/main" id="{1A8FC352-196C-4B81-90A8-84F9296DF505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3579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A | Sócio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6166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pt-BR" dirty="0"/>
              <a:t>Título do slide para 2 sócios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38640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cxnSp>
        <p:nvCxnSpPr>
          <p:cNvPr id="65" name="Conector reto 64">
            <a:extLst>
              <a:ext uri="{FF2B5EF4-FFF2-40B4-BE49-F238E27FC236}">
                <a16:creationId xmlns="" xmlns:a16="http://schemas.microsoft.com/office/drawing/2014/main" id="{85D079AA-EB94-4133-B7A2-C70E1C9BE686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570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A | Sócio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Título 1">
            <a:extLst>
              <a:ext uri="{FF2B5EF4-FFF2-40B4-BE49-F238E27FC236}">
                <a16:creationId xmlns="" xmlns:a16="http://schemas.microsoft.com/office/drawing/2014/main" id="{D5258843-E222-45D2-A1A5-07D3898F05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19135"/>
            <a:ext cx="10753200" cy="46166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pt-BR" dirty="0"/>
              <a:t>Título do slide para 1 sócio</a:t>
            </a: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38640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</p:spTree>
    <p:extLst>
      <p:ext uri="{BB962C8B-B14F-4D97-AF65-F5344CB8AC3E}">
        <p14:creationId xmlns:p14="http://schemas.microsoft.com/office/powerpoint/2010/main" val="567469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B | Sócio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58278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="" xmlns:a16="http://schemas.microsoft.com/office/drawing/2014/main" id="{8CCBEAF3-E562-47D4-8B01-7365CDE447A6}"/>
              </a:ext>
            </a:extLst>
          </p:cNvPr>
          <p:cNvCxnSpPr/>
          <p:nvPr userDrawn="1"/>
        </p:nvCxnSpPr>
        <p:spPr>
          <a:xfrm>
            <a:off x="7194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="" xmlns:a16="http://schemas.microsoft.com/office/drawing/2014/main" id="{617D749F-374C-4D6C-8D33-30714C683B98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="" xmlns:a16="http://schemas.microsoft.com/office/drawing/2014/main" id="{C0197306-EA7E-4DCD-9325-1D5221347510}"/>
              </a:ext>
            </a:extLst>
          </p:cNvPr>
          <p:cNvCxnSpPr/>
          <p:nvPr userDrawn="1"/>
        </p:nvCxnSpPr>
        <p:spPr>
          <a:xfrm>
            <a:off x="62778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Espaço Reservado para Imagem 4">
            <a:extLst>
              <a:ext uri="{FF2B5EF4-FFF2-40B4-BE49-F238E27FC236}">
                <a16:creationId xmlns="" xmlns:a16="http://schemas.microsoft.com/office/drawing/2014/main" id="{5955E5D3-ECB6-4C2F-8E1D-090ADF6871FB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0794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7" name="Espaço Reservado para Imagem 4">
            <a:extLst>
              <a:ext uri="{FF2B5EF4-FFF2-40B4-BE49-F238E27FC236}">
                <a16:creationId xmlns="" xmlns:a16="http://schemas.microsoft.com/office/drawing/2014/main" id="{D2D6CB4A-4AA7-4256-9064-7351C444088E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6378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0" name="Espaço Reservado para Texto 3">
            <a:extLst>
              <a:ext uri="{FF2B5EF4-FFF2-40B4-BE49-F238E27FC236}">
                <a16:creationId xmlns="" xmlns:a16="http://schemas.microsoft.com/office/drawing/2014/main" id="{F02BD1FD-8721-466F-944F-A46686DD9E5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598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1" name="Espaço Reservado para Texto 3">
            <a:extLst>
              <a:ext uri="{FF2B5EF4-FFF2-40B4-BE49-F238E27FC236}">
                <a16:creationId xmlns="" xmlns:a16="http://schemas.microsoft.com/office/drawing/2014/main" id="{E843A3A0-1830-472A-9DC9-6153C97078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4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02" name="Agrupar 101">
            <a:extLst>
              <a:ext uri="{FF2B5EF4-FFF2-40B4-BE49-F238E27FC236}">
                <a16:creationId xmlns="" xmlns:a16="http://schemas.microsoft.com/office/drawing/2014/main" id="{B9C01627-8114-4DFE-A1B2-96915B9CEF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4" y="4238107"/>
            <a:ext cx="184951" cy="867971"/>
            <a:chOff x="2501401" y="2274307"/>
            <a:chExt cx="184951" cy="867971"/>
          </a:xfrm>
        </p:grpSpPr>
        <p:sp>
          <p:nvSpPr>
            <p:cNvPr id="103" name="Freeform 40">
              <a:extLst>
                <a:ext uri="{FF2B5EF4-FFF2-40B4-BE49-F238E27FC236}">
                  <a16:creationId xmlns="" xmlns:a16="http://schemas.microsoft.com/office/drawing/2014/main" id="{BBD0BC72-F5A6-4DDB-AB1B-125786E6AA2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04" name="Agrupar 103">
              <a:extLst>
                <a:ext uri="{FF2B5EF4-FFF2-40B4-BE49-F238E27FC236}">
                  <a16:creationId xmlns="" xmlns:a16="http://schemas.microsoft.com/office/drawing/2014/main" id="{36C7E08F-97A5-4B10-8822-F4E706227A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08" name="Retângulo 107">
                <a:extLst>
                  <a:ext uri="{FF2B5EF4-FFF2-40B4-BE49-F238E27FC236}">
                    <a16:creationId xmlns="" xmlns:a16="http://schemas.microsoft.com/office/drawing/2014/main" id="{C1E57B56-E0E2-4E5C-BC45-90CC455582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Freeform 79">
                <a:extLst>
                  <a:ext uri="{FF2B5EF4-FFF2-40B4-BE49-F238E27FC236}">
                    <a16:creationId xmlns="" xmlns:a16="http://schemas.microsoft.com/office/drawing/2014/main" id="{06A77979-7D45-49BB-9512-08A62D7844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05" name="Agrupar 104">
              <a:extLst>
                <a:ext uri="{FF2B5EF4-FFF2-40B4-BE49-F238E27FC236}">
                  <a16:creationId xmlns="" xmlns:a16="http://schemas.microsoft.com/office/drawing/2014/main" id="{E2047E52-E097-4829-8E0D-E8E615243CE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06" name="Freeform 31">
                <a:extLst>
                  <a:ext uri="{FF2B5EF4-FFF2-40B4-BE49-F238E27FC236}">
                    <a16:creationId xmlns="" xmlns:a16="http://schemas.microsoft.com/office/drawing/2014/main" id="{ECE9686C-BB12-4489-9DC7-4FD8A1152A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07" name="Freeform 32">
                <a:extLst>
                  <a:ext uri="{FF2B5EF4-FFF2-40B4-BE49-F238E27FC236}">
                    <a16:creationId xmlns="" xmlns:a16="http://schemas.microsoft.com/office/drawing/2014/main" id="{19A43201-E004-4796-859C-CEA09DD06D3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0" name="Agrupar 109">
            <a:extLst>
              <a:ext uri="{FF2B5EF4-FFF2-40B4-BE49-F238E27FC236}">
                <a16:creationId xmlns="" xmlns:a16="http://schemas.microsoft.com/office/drawing/2014/main" id="{34D4E582-80B4-431B-9C54-323845FE20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4238107"/>
            <a:ext cx="184951" cy="867971"/>
            <a:chOff x="2501401" y="2274307"/>
            <a:chExt cx="184951" cy="867971"/>
          </a:xfrm>
        </p:grpSpPr>
        <p:sp>
          <p:nvSpPr>
            <p:cNvPr id="111" name="Freeform 40">
              <a:extLst>
                <a:ext uri="{FF2B5EF4-FFF2-40B4-BE49-F238E27FC236}">
                  <a16:creationId xmlns="" xmlns:a16="http://schemas.microsoft.com/office/drawing/2014/main" id="{89CD4B9A-6A4B-4AC8-AE9E-31C0298EA79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12" name="Agrupar 111">
              <a:extLst>
                <a:ext uri="{FF2B5EF4-FFF2-40B4-BE49-F238E27FC236}">
                  <a16:creationId xmlns="" xmlns:a16="http://schemas.microsoft.com/office/drawing/2014/main" id="{B2B3DB84-5124-4365-896C-8FB9F826D18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16" name="Retângulo 115">
                <a:extLst>
                  <a:ext uri="{FF2B5EF4-FFF2-40B4-BE49-F238E27FC236}">
                    <a16:creationId xmlns="" xmlns:a16="http://schemas.microsoft.com/office/drawing/2014/main" id="{9692954A-1CDB-4BC6-A353-91080A6022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7" name="Freeform 79">
                <a:extLst>
                  <a:ext uri="{FF2B5EF4-FFF2-40B4-BE49-F238E27FC236}">
                    <a16:creationId xmlns="" xmlns:a16="http://schemas.microsoft.com/office/drawing/2014/main" id="{A47EE935-E031-4A12-8F77-AC6A4925BCB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13" name="Agrupar 112">
              <a:extLst>
                <a:ext uri="{FF2B5EF4-FFF2-40B4-BE49-F238E27FC236}">
                  <a16:creationId xmlns="" xmlns:a16="http://schemas.microsoft.com/office/drawing/2014/main" id="{6F14FE99-0F1D-4E2F-BA40-F4BA2AA922E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14" name="Freeform 31">
                <a:extLst>
                  <a:ext uri="{FF2B5EF4-FFF2-40B4-BE49-F238E27FC236}">
                    <a16:creationId xmlns="" xmlns:a16="http://schemas.microsoft.com/office/drawing/2014/main" id="{4B53EAA7-8796-4106-95B4-D0D3BEBA292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15" name="Freeform 32">
                <a:extLst>
                  <a:ext uri="{FF2B5EF4-FFF2-40B4-BE49-F238E27FC236}">
                    <a16:creationId xmlns="" xmlns:a16="http://schemas.microsoft.com/office/drawing/2014/main" id="{48BFEEFD-3D78-4B24-877E-EA6894EA02D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26" name="Espaço Reservado para Texto 3">
            <a:extLst>
              <a:ext uri="{FF2B5EF4-FFF2-40B4-BE49-F238E27FC236}">
                <a16:creationId xmlns="" xmlns:a16="http://schemas.microsoft.com/office/drawing/2014/main" id="{560C7B7E-664A-4329-8952-E9AF8643B7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570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27" name="Espaço Reservado para Texto 3">
            <a:extLst>
              <a:ext uri="{FF2B5EF4-FFF2-40B4-BE49-F238E27FC236}">
                <a16:creationId xmlns="" xmlns:a16="http://schemas.microsoft.com/office/drawing/2014/main" id="{5FA3F46D-B55D-425E-A970-C2C96794AA4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7570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28" name="Espaço Reservado para Texto 3">
            <a:extLst>
              <a:ext uri="{FF2B5EF4-FFF2-40B4-BE49-F238E27FC236}">
                <a16:creationId xmlns="" xmlns:a16="http://schemas.microsoft.com/office/drawing/2014/main" id="{4E6FB524-7EF2-414E-A0E9-31B7B36664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570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29" name="Espaço Reservado para Texto 3">
            <a:extLst>
              <a:ext uri="{FF2B5EF4-FFF2-40B4-BE49-F238E27FC236}">
                <a16:creationId xmlns="" xmlns:a16="http://schemas.microsoft.com/office/drawing/2014/main" id="{94EE1D5B-0994-440C-9D30-6FE4F72260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154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0" name="Espaço Reservado para Texto 3">
            <a:extLst>
              <a:ext uri="{FF2B5EF4-FFF2-40B4-BE49-F238E27FC236}">
                <a16:creationId xmlns="" xmlns:a16="http://schemas.microsoft.com/office/drawing/2014/main" id="{AE523BD5-76D1-4250-8CFF-C1054D10A2B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154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1" name="Espaço Reservado para Texto 3">
            <a:extLst>
              <a:ext uri="{FF2B5EF4-FFF2-40B4-BE49-F238E27FC236}">
                <a16:creationId xmlns="" xmlns:a16="http://schemas.microsoft.com/office/drawing/2014/main" id="{5155D67C-1452-4E85-AEE1-DE7F1A87E60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154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</p:spTree>
    <p:extLst>
      <p:ext uri="{BB962C8B-B14F-4D97-AF65-F5344CB8AC3E}">
        <p14:creationId xmlns:p14="http://schemas.microsoft.com/office/powerpoint/2010/main" val="27519213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B | Sócio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58278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="" xmlns:a16="http://schemas.microsoft.com/office/drawing/2014/main" id="{8CCBEAF3-E562-47D4-8B01-7365CDE447A6}"/>
              </a:ext>
            </a:extLst>
          </p:cNvPr>
          <p:cNvCxnSpPr/>
          <p:nvPr userDrawn="1"/>
        </p:nvCxnSpPr>
        <p:spPr>
          <a:xfrm>
            <a:off x="719400" y="54669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Espaço Reservado para Imagem 4">
            <a:extLst>
              <a:ext uri="{FF2B5EF4-FFF2-40B4-BE49-F238E27FC236}">
                <a16:creationId xmlns="" xmlns:a16="http://schemas.microsoft.com/office/drawing/2014/main" id="{5955E5D3-ECB6-4C2F-8E1D-090ADF6871FB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079400" y="38640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sp>
        <p:nvSpPr>
          <p:cNvPr id="101" name="Espaço Reservado para Texto 3">
            <a:extLst>
              <a:ext uri="{FF2B5EF4-FFF2-40B4-BE49-F238E27FC236}">
                <a16:creationId xmlns="" xmlns:a16="http://schemas.microsoft.com/office/drawing/2014/main" id="{E843A3A0-1830-472A-9DC9-6153C97078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404" y="38640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02" name="Agrupar 101">
            <a:extLst>
              <a:ext uri="{FF2B5EF4-FFF2-40B4-BE49-F238E27FC236}">
                <a16:creationId xmlns="" xmlns:a16="http://schemas.microsoft.com/office/drawing/2014/main" id="{B9C01627-8114-4DFE-A1B2-96915B9CEF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4" y="4238107"/>
            <a:ext cx="184951" cy="867971"/>
            <a:chOff x="2501401" y="2274307"/>
            <a:chExt cx="184951" cy="867971"/>
          </a:xfrm>
        </p:grpSpPr>
        <p:sp>
          <p:nvSpPr>
            <p:cNvPr id="103" name="Freeform 40">
              <a:extLst>
                <a:ext uri="{FF2B5EF4-FFF2-40B4-BE49-F238E27FC236}">
                  <a16:creationId xmlns="" xmlns:a16="http://schemas.microsoft.com/office/drawing/2014/main" id="{BBD0BC72-F5A6-4DDB-AB1B-125786E6AA2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04" name="Agrupar 103">
              <a:extLst>
                <a:ext uri="{FF2B5EF4-FFF2-40B4-BE49-F238E27FC236}">
                  <a16:creationId xmlns="" xmlns:a16="http://schemas.microsoft.com/office/drawing/2014/main" id="{36C7E08F-97A5-4B10-8822-F4E706227A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08" name="Retângulo 107">
                <a:extLst>
                  <a:ext uri="{FF2B5EF4-FFF2-40B4-BE49-F238E27FC236}">
                    <a16:creationId xmlns="" xmlns:a16="http://schemas.microsoft.com/office/drawing/2014/main" id="{C1E57B56-E0E2-4E5C-BC45-90CC455582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Freeform 79">
                <a:extLst>
                  <a:ext uri="{FF2B5EF4-FFF2-40B4-BE49-F238E27FC236}">
                    <a16:creationId xmlns="" xmlns:a16="http://schemas.microsoft.com/office/drawing/2014/main" id="{06A77979-7D45-49BB-9512-08A62D7844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05" name="Agrupar 104">
              <a:extLst>
                <a:ext uri="{FF2B5EF4-FFF2-40B4-BE49-F238E27FC236}">
                  <a16:creationId xmlns="" xmlns:a16="http://schemas.microsoft.com/office/drawing/2014/main" id="{E2047E52-E097-4829-8E0D-E8E615243CE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06" name="Freeform 31">
                <a:extLst>
                  <a:ext uri="{FF2B5EF4-FFF2-40B4-BE49-F238E27FC236}">
                    <a16:creationId xmlns="" xmlns:a16="http://schemas.microsoft.com/office/drawing/2014/main" id="{ECE9686C-BB12-4489-9DC7-4FD8A1152A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07" name="Freeform 32">
                <a:extLst>
                  <a:ext uri="{FF2B5EF4-FFF2-40B4-BE49-F238E27FC236}">
                    <a16:creationId xmlns="" xmlns:a16="http://schemas.microsoft.com/office/drawing/2014/main" id="{19A43201-E004-4796-859C-CEA09DD06D3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26" name="Espaço Reservado para Texto 3">
            <a:extLst>
              <a:ext uri="{FF2B5EF4-FFF2-40B4-BE49-F238E27FC236}">
                <a16:creationId xmlns="" xmlns:a16="http://schemas.microsoft.com/office/drawing/2014/main" id="{560C7B7E-664A-4329-8952-E9AF8643B7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57000" y="49214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27" name="Espaço Reservado para Texto 3">
            <a:extLst>
              <a:ext uri="{FF2B5EF4-FFF2-40B4-BE49-F238E27FC236}">
                <a16:creationId xmlns="" xmlns:a16="http://schemas.microsoft.com/office/drawing/2014/main" id="{5FA3F46D-B55D-425E-A970-C2C96794AA4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757000" y="45792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28" name="Espaço Reservado para Texto 3">
            <a:extLst>
              <a:ext uri="{FF2B5EF4-FFF2-40B4-BE49-F238E27FC236}">
                <a16:creationId xmlns="" xmlns:a16="http://schemas.microsoft.com/office/drawing/2014/main" id="{4E6FB524-7EF2-414E-A0E9-31B7B36664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57000" y="42370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cxnSp>
        <p:nvCxnSpPr>
          <p:cNvPr id="79" name="Conector reto 78">
            <a:extLst>
              <a:ext uri="{FF2B5EF4-FFF2-40B4-BE49-F238E27FC236}">
                <a16:creationId xmlns="" xmlns:a16="http://schemas.microsoft.com/office/drawing/2014/main" id="{1A8FC352-196C-4B81-90A8-84F9296DF505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7800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B | Sócio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38640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="" xmlns:a16="http://schemas.microsoft.com/office/drawing/2014/main" id="{762202C4-BCEA-4E3A-96D8-84186D707163}"/>
              </a:ext>
            </a:extLst>
          </p:cNvPr>
          <p:cNvCxnSpPr/>
          <p:nvPr userDrawn="1"/>
        </p:nvCxnSpPr>
        <p:spPr>
          <a:xfrm>
            <a:off x="62778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98" name="Espaço Reservado para Imagem 4">
            <a:extLst>
              <a:ext uri="{FF2B5EF4-FFF2-40B4-BE49-F238E27FC236}">
                <a16:creationId xmlns="" xmlns:a16="http://schemas.microsoft.com/office/drawing/2014/main" id="{8E6FBBD2-7F53-4C24-BE43-42141DA9B24F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6378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99" name="Espaço Reservado para Texto 3">
            <a:extLst>
              <a:ext uri="{FF2B5EF4-FFF2-40B4-BE49-F238E27FC236}">
                <a16:creationId xmlns="" xmlns:a16="http://schemas.microsoft.com/office/drawing/2014/main" id="{CAE9CAA6-2785-491D-8F10-6862D1D5A3B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59804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118" name="Agrupar 117">
            <a:extLst>
              <a:ext uri="{FF2B5EF4-FFF2-40B4-BE49-F238E27FC236}">
                <a16:creationId xmlns="" xmlns:a16="http://schemas.microsoft.com/office/drawing/2014/main" id="{6CC5F350-F821-427E-9FE7-C95B5DF6578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59804" y="2274307"/>
            <a:ext cx="184951" cy="867971"/>
            <a:chOff x="2501401" y="2274307"/>
            <a:chExt cx="184951" cy="867971"/>
          </a:xfrm>
        </p:grpSpPr>
        <p:sp>
          <p:nvSpPr>
            <p:cNvPr id="119" name="Freeform 40">
              <a:extLst>
                <a:ext uri="{FF2B5EF4-FFF2-40B4-BE49-F238E27FC236}">
                  <a16:creationId xmlns="" xmlns:a16="http://schemas.microsoft.com/office/drawing/2014/main" id="{356D27D7-0647-4753-8CCD-460BB461616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120" name="Agrupar 119">
              <a:extLst>
                <a:ext uri="{FF2B5EF4-FFF2-40B4-BE49-F238E27FC236}">
                  <a16:creationId xmlns="" xmlns:a16="http://schemas.microsoft.com/office/drawing/2014/main" id="{EE34BC7E-6AE3-42D4-8A92-763D41F6DEA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124" name="Retângulo 123">
                <a:extLst>
                  <a:ext uri="{FF2B5EF4-FFF2-40B4-BE49-F238E27FC236}">
                    <a16:creationId xmlns="" xmlns:a16="http://schemas.microsoft.com/office/drawing/2014/main" id="{4C045C40-506A-42FC-870C-67A4C1596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="" xmlns:a16="http://schemas.microsoft.com/office/drawing/2014/main" id="{A38AEABC-FECB-4730-9EB9-FF936F2B18D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="" xmlns:a16="http://schemas.microsoft.com/office/drawing/2014/main" id="{16E80A87-E4CC-4463-B835-B314275B4F9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22" name="Freeform 31">
                <a:extLst>
                  <a:ext uri="{FF2B5EF4-FFF2-40B4-BE49-F238E27FC236}">
                    <a16:creationId xmlns="" xmlns:a16="http://schemas.microsoft.com/office/drawing/2014/main" id="{9F95E8B4-7A60-4EAE-A5A2-F8D7EFFD44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="" xmlns:a16="http://schemas.microsoft.com/office/drawing/2014/main" id="{62BF74E7-4235-4F34-A6CE-31BA7602768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132" name="Espaço Reservado para Texto 3">
            <a:extLst>
              <a:ext uri="{FF2B5EF4-FFF2-40B4-BE49-F238E27FC236}">
                <a16:creationId xmlns="" xmlns:a16="http://schemas.microsoft.com/office/drawing/2014/main" id="{ED8C18B3-AAE1-4A4B-AB49-27D2A4CB98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54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  <p:sp>
        <p:nvSpPr>
          <p:cNvPr id="133" name="Espaço Reservado para Texto 3">
            <a:extLst>
              <a:ext uri="{FF2B5EF4-FFF2-40B4-BE49-F238E27FC236}">
                <a16:creationId xmlns="" xmlns:a16="http://schemas.microsoft.com/office/drawing/2014/main" id="{0873DBC7-3A03-4AC2-9588-09E73FA7281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54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134" name="Espaço Reservado para Texto 3">
            <a:extLst>
              <a:ext uri="{FF2B5EF4-FFF2-40B4-BE49-F238E27FC236}">
                <a16:creationId xmlns="" xmlns:a16="http://schemas.microsoft.com/office/drawing/2014/main" id="{E0449872-DA10-49A1-BF19-14AD1F663D2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154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cxnSp>
        <p:nvCxnSpPr>
          <p:cNvPr id="65" name="Conector reto 64">
            <a:extLst>
              <a:ext uri="{FF2B5EF4-FFF2-40B4-BE49-F238E27FC236}">
                <a16:creationId xmlns="" xmlns:a16="http://schemas.microsoft.com/office/drawing/2014/main" id="{85D079AA-EB94-4133-B7A2-C70E1C9BE686}"/>
              </a:ext>
            </a:extLst>
          </p:cNvPr>
          <p:cNvCxnSpPr/>
          <p:nvPr userDrawn="1"/>
        </p:nvCxnSpPr>
        <p:spPr>
          <a:xfrm>
            <a:off x="62778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5138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sa Equipe B | Sócio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CA18E86-D492-4911-9B48-A9E2390AA5E2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>
          <a:xfrm>
            <a:off x="10212600" y="6343200"/>
            <a:ext cx="1620000" cy="153888"/>
          </a:xfrm>
        </p:spPr>
        <p:txBody>
          <a:bodyPr/>
          <a:lstStyle/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5" name="Espaço Reservado para Texto 72">
            <a:extLst>
              <a:ext uri="{FF2B5EF4-FFF2-40B4-BE49-F238E27FC236}">
                <a16:creationId xmlns="" xmlns:a16="http://schemas.microsoft.com/office/drawing/2014/main" id="{62573830-B327-4E3A-AE8D-D8268AB345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6343200"/>
            <a:ext cx="9853200" cy="153888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pt-BR" sz="10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pt-BR" dirty="0"/>
              <a:t>Rodapé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="" xmlns:a16="http://schemas.microsoft.com/office/drawing/2014/main" id="{B076F70E-7DCA-424B-9FA1-E8537532AD7D}"/>
              </a:ext>
            </a:extLst>
          </p:cNvPr>
          <p:cNvSpPr txBox="1"/>
          <p:nvPr userDrawn="1"/>
        </p:nvSpPr>
        <p:spPr>
          <a:xfrm>
            <a:off x="719399" y="3864090"/>
            <a:ext cx="537659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457200">
              <a:defRPr/>
            </a:pPr>
            <a:r>
              <a:rPr lang="pt-BR" sz="1000" dirty="0">
                <a:solidFill>
                  <a:srgbClr val="5F5F62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Clique na foto do sócio para visualizar o perfil completo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="" xmlns:a16="http://schemas.microsoft.com/office/drawing/2014/main" id="{EBDEA75C-02DB-477B-9512-1DD723D09476}"/>
              </a:ext>
            </a:extLst>
          </p:cNvPr>
          <p:cNvCxnSpPr/>
          <p:nvPr userDrawn="1"/>
        </p:nvCxnSpPr>
        <p:spPr>
          <a:xfrm>
            <a:off x="719400" y="15393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="" xmlns:a16="http://schemas.microsoft.com/office/drawing/2014/main" id="{06495318-8D3F-40E7-A3A6-805D13AE0F8D}"/>
              </a:ext>
            </a:extLst>
          </p:cNvPr>
          <p:cNvCxnSpPr/>
          <p:nvPr userDrawn="1"/>
        </p:nvCxnSpPr>
        <p:spPr>
          <a:xfrm>
            <a:off x="719400" y="3503178"/>
            <a:ext cx="5194800" cy="0"/>
          </a:xfrm>
          <a:prstGeom prst="line">
            <a:avLst/>
          </a:prstGeom>
          <a:ln w="6350" cap="sq">
            <a:solidFill>
              <a:schemeClr val="tx1">
                <a:lumMod val="20000"/>
                <a:lumOff val="8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Imagem 4">
            <a:extLst>
              <a:ext uri="{FF2B5EF4-FFF2-40B4-BE49-F238E27FC236}">
                <a16:creationId xmlns="" xmlns:a16="http://schemas.microsoft.com/office/drawing/2014/main" id="{898F92ED-59E5-4EB5-8F15-9CDD63BD4965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79400" y="1900278"/>
            <a:ext cx="1242000" cy="1242000"/>
          </a:xfrm>
          <a:prstGeom prst="ellipse">
            <a:avLst/>
          </a:prstGeom>
          <a:ln w="6350">
            <a:solidFill>
              <a:schemeClr val="accent3"/>
            </a:solidFill>
          </a:ln>
        </p:spPr>
        <p:txBody>
          <a:bodyPr>
            <a:noAutofit/>
          </a:bodyPr>
          <a:lstStyle>
            <a:lvl1pPr algn="ctr">
              <a:defRPr sz="1000"/>
            </a:lvl1pPr>
          </a:lstStyle>
          <a:p>
            <a:r>
              <a:rPr lang="pt-BR" dirty="0"/>
              <a:t>Foto</a:t>
            </a:r>
          </a:p>
        </p:txBody>
      </p:sp>
      <p:sp>
        <p:nvSpPr>
          <p:cNvPr id="46" name="Espaço Reservado para Texto 3">
            <a:extLst>
              <a:ext uri="{FF2B5EF4-FFF2-40B4-BE49-F238E27FC236}">
                <a16:creationId xmlns="" xmlns:a16="http://schemas.microsoft.com/office/drawing/2014/main" id="{B6C50D0E-636A-4986-B527-E48E10F68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01400" y="1900278"/>
            <a:ext cx="3052796" cy="215444"/>
          </a:xfrm>
        </p:spPr>
        <p:txBody>
          <a:bodyPr wrap="square">
            <a:spAutoFit/>
          </a:bodyPr>
          <a:lstStyle>
            <a:lvl1pPr>
              <a:defRPr lang="pt-BR" sz="14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pt-BR" dirty="0"/>
              <a:t>Nome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939BA10A-688E-43DD-AAA9-1ADE177B57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501401" y="2274307"/>
            <a:ext cx="184951" cy="867971"/>
            <a:chOff x="2501401" y="2274307"/>
            <a:chExt cx="184951" cy="867971"/>
          </a:xfrm>
        </p:grpSpPr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A96F5330-C848-469D-BAAB-FEDCB11DE29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501401" y="2616492"/>
              <a:ext cx="184951" cy="183600"/>
            </a:xfrm>
            <a:custGeom>
              <a:avLst/>
              <a:gdLst>
                <a:gd name="T0" fmla="*/ 820 w 4042"/>
                <a:gd name="T1" fmla="*/ 2659 h 4000"/>
                <a:gd name="T2" fmla="*/ 2232 w 4042"/>
                <a:gd name="T3" fmla="*/ 3765 h 4000"/>
                <a:gd name="T4" fmla="*/ 3021 w 4042"/>
                <a:gd name="T5" fmla="*/ 3998 h 4000"/>
                <a:gd name="T6" fmla="*/ 3078 w 4042"/>
                <a:gd name="T7" fmla="*/ 4000 h 4000"/>
                <a:gd name="T8" fmla="*/ 3585 w 4042"/>
                <a:gd name="T9" fmla="*/ 3782 h 4000"/>
                <a:gd name="T10" fmla="*/ 3588 w 4042"/>
                <a:gd name="T11" fmla="*/ 3778 h 4000"/>
                <a:gd name="T12" fmla="*/ 3748 w 4042"/>
                <a:gd name="T13" fmla="*/ 3612 h 4000"/>
                <a:gd name="T14" fmla="*/ 3865 w 4042"/>
                <a:gd name="T15" fmla="*/ 3496 h 4000"/>
                <a:gd name="T16" fmla="*/ 3864 w 4042"/>
                <a:gd name="T17" fmla="*/ 2900 h 4000"/>
                <a:gd name="T18" fmla="*/ 3365 w 4042"/>
                <a:gd name="T19" fmla="*/ 2402 h 4000"/>
                <a:gd name="T20" fmla="*/ 3074 w 4042"/>
                <a:gd name="T21" fmla="*/ 2268 h 4000"/>
                <a:gd name="T22" fmla="*/ 2779 w 4042"/>
                <a:gd name="T23" fmla="*/ 2401 h 4000"/>
                <a:gd name="T24" fmla="*/ 2482 w 4042"/>
                <a:gd name="T25" fmla="*/ 2698 h 4000"/>
                <a:gd name="T26" fmla="*/ 2400 w 4042"/>
                <a:gd name="T27" fmla="*/ 2655 h 4000"/>
                <a:gd name="T28" fmla="*/ 2309 w 4042"/>
                <a:gd name="T29" fmla="*/ 2605 h 4000"/>
                <a:gd name="T30" fmla="*/ 1559 w 4042"/>
                <a:gd name="T31" fmla="*/ 1922 h 4000"/>
                <a:gd name="T32" fmla="*/ 1305 w 4042"/>
                <a:gd name="T33" fmla="*/ 1518 h 4000"/>
                <a:gd name="T34" fmla="*/ 1526 w 4042"/>
                <a:gd name="T35" fmla="*/ 1301 h 4000"/>
                <a:gd name="T36" fmla="*/ 1603 w 4042"/>
                <a:gd name="T37" fmla="*/ 1224 h 4000"/>
                <a:gd name="T38" fmla="*/ 1740 w 4042"/>
                <a:gd name="T39" fmla="*/ 926 h 4000"/>
                <a:gd name="T40" fmla="*/ 1603 w 4042"/>
                <a:gd name="T41" fmla="*/ 627 h 4000"/>
                <a:gd name="T42" fmla="*/ 1103 w 4042"/>
                <a:gd name="T43" fmla="*/ 128 h 4000"/>
                <a:gd name="T44" fmla="*/ 811 w 4042"/>
                <a:gd name="T45" fmla="*/ 0 h 4000"/>
                <a:gd name="T46" fmla="*/ 516 w 4042"/>
                <a:gd name="T47" fmla="*/ 128 h 4000"/>
                <a:gd name="T48" fmla="*/ 206 w 4042"/>
                <a:gd name="T49" fmla="*/ 438 h 4000"/>
                <a:gd name="T50" fmla="*/ 16 w 4042"/>
                <a:gd name="T51" fmla="*/ 846 h 4000"/>
                <a:gd name="T52" fmla="*/ 131 w 4042"/>
                <a:gd name="T53" fmla="*/ 1509 h 4000"/>
                <a:gd name="T54" fmla="*/ 820 w 4042"/>
                <a:gd name="T55" fmla="*/ 2659 h 4000"/>
                <a:gd name="T56" fmla="*/ 218 w 4042"/>
                <a:gd name="T57" fmla="*/ 864 h 4000"/>
                <a:gd name="T58" fmla="*/ 350 w 4042"/>
                <a:gd name="T59" fmla="*/ 582 h 4000"/>
                <a:gd name="T60" fmla="*/ 658 w 4042"/>
                <a:gd name="T61" fmla="*/ 274 h 4000"/>
                <a:gd name="T62" fmla="*/ 811 w 4042"/>
                <a:gd name="T63" fmla="*/ 203 h 4000"/>
                <a:gd name="T64" fmla="*/ 960 w 4042"/>
                <a:gd name="T65" fmla="*/ 275 h 4000"/>
                <a:gd name="T66" fmla="*/ 1457 w 4042"/>
                <a:gd name="T67" fmla="*/ 772 h 4000"/>
                <a:gd name="T68" fmla="*/ 1535 w 4042"/>
                <a:gd name="T69" fmla="*/ 927 h 4000"/>
                <a:gd name="T70" fmla="*/ 1457 w 4042"/>
                <a:gd name="T71" fmla="*/ 1082 h 4000"/>
                <a:gd name="T72" fmla="*/ 1380 w 4042"/>
                <a:gd name="T73" fmla="*/ 1160 h 4000"/>
                <a:gd name="T74" fmla="*/ 1152 w 4042"/>
                <a:gd name="T75" fmla="*/ 1383 h 4000"/>
                <a:gd name="T76" fmla="*/ 1147 w 4042"/>
                <a:gd name="T77" fmla="*/ 1387 h 4000"/>
                <a:gd name="T78" fmla="*/ 1106 w 4042"/>
                <a:gd name="T79" fmla="*/ 1571 h 4000"/>
                <a:gd name="T80" fmla="*/ 1109 w 4042"/>
                <a:gd name="T81" fmla="*/ 1577 h 4000"/>
                <a:gd name="T82" fmla="*/ 1399 w 4042"/>
                <a:gd name="T83" fmla="*/ 2051 h 4000"/>
                <a:gd name="T84" fmla="*/ 2198 w 4042"/>
                <a:gd name="T85" fmla="*/ 2778 h 4000"/>
                <a:gd name="T86" fmla="*/ 2308 w 4042"/>
                <a:gd name="T87" fmla="*/ 2838 h 4000"/>
                <a:gd name="T88" fmla="*/ 2399 w 4042"/>
                <a:gd name="T89" fmla="*/ 2888 h 4000"/>
                <a:gd name="T90" fmla="*/ 2408 w 4042"/>
                <a:gd name="T91" fmla="*/ 2893 h 4000"/>
                <a:gd name="T92" fmla="*/ 2489 w 4042"/>
                <a:gd name="T93" fmla="*/ 2913 h 4000"/>
                <a:gd name="T94" fmla="*/ 2612 w 4042"/>
                <a:gd name="T95" fmla="*/ 2857 h 4000"/>
                <a:gd name="T96" fmla="*/ 2922 w 4042"/>
                <a:gd name="T97" fmla="*/ 2547 h 4000"/>
                <a:gd name="T98" fmla="*/ 3074 w 4042"/>
                <a:gd name="T99" fmla="*/ 2473 h 4000"/>
                <a:gd name="T100" fmla="*/ 3220 w 4042"/>
                <a:gd name="T101" fmla="*/ 2547 h 4000"/>
                <a:gd name="T102" fmla="*/ 3720 w 4042"/>
                <a:gd name="T103" fmla="*/ 3046 h 4000"/>
                <a:gd name="T104" fmla="*/ 3718 w 4042"/>
                <a:gd name="T105" fmla="*/ 3358 h 4000"/>
                <a:gd name="T106" fmla="*/ 3608 w 4042"/>
                <a:gd name="T107" fmla="*/ 3469 h 4000"/>
                <a:gd name="T108" fmla="*/ 3434 w 4042"/>
                <a:gd name="T109" fmla="*/ 3649 h 4000"/>
                <a:gd name="T110" fmla="*/ 3079 w 4042"/>
                <a:gd name="T111" fmla="*/ 3799 h 4000"/>
                <a:gd name="T112" fmla="*/ 3036 w 4042"/>
                <a:gd name="T113" fmla="*/ 3798 h 4000"/>
                <a:gd name="T114" fmla="*/ 2321 w 4042"/>
                <a:gd name="T115" fmla="*/ 3584 h 4000"/>
                <a:gd name="T116" fmla="*/ 978 w 4042"/>
                <a:gd name="T117" fmla="*/ 2531 h 4000"/>
                <a:gd name="T118" fmla="*/ 323 w 4042"/>
                <a:gd name="T119" fmla="*/ 1441 h 4000"/>
                <a:gd name="T120" fmla="*/ 218 w 4042"/>
                <a:gd name="T121" fmla="*/ 864 h 4000"/>
                <a:gd name="T122" fmla="*/ 218 w 4042"/>
                <a:gd name="T123" fmla="*/ 864 h 4000"/>
                <a:gd name="T124" fmla="*/ 218 w 4042"/>
                <a:gd name="T125" fmla="*/ 864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2" h="4000">
                  <a:moveTo>
                    <a:pt x="820" y="2659"/>
                  </a:moveTo>
                  <a:cubicBezTo>
                    <a:pt x="1215" y="3131"/>
                    <a:pt x="1690" y="3502"/>
                    <a:pt x="2232" y="3765"/>
                  </a:cubicBezTo>
                  <a:cubicBezTo>
                    <a:pt x="2438" y="3862"/>
                    <a:pt x="2714" y="3978"/>
                    <a:pt x="3021" y="3998"/>
                  </a:cubicBezTo>
                  <a:cubicBezTo>
                    <a:pt x="3041" y="3999"/>
                    <a:pt x="3059" y="4000"/>
                    <a:pt x="3078" y="4000"/>
                  </a:cubicBezTo>
                  <a:cubicBezTo>
                    <a:pt x="3284" y="4000"/>
                    <a:pt x="3450" y="3929"/>
                    <a:pt x="3585" y="3782"/>
                  </a:cubicBezTo>
                  <a:cubicBezTo>
                    <a:pt x="3586" y="3781"/>
                    <a:pt x="3588" y="3780"/>
                    <a:pt x="3588" y="3778"/>
                  </a:cubicBezTo>
                  <a:cubicBezTo>
                    <a:pt x="3637" y="3720"/>
                    <a:pt x="3691" y="3668"/>
                    <a:pt x="3748" y="3612"/>
                  </a:cubicBezTo>
                  <a:cubicBezTo>
                    <a:pt x="3787" y="3575"/>
                    <a:pt x="3827" y="3536"/>
                    <a:pt x="3865" y="3496"/>
                  </a:cubicBezTo>
                  <a:cubicBezTo>
                    <a:pt x="4042" y="3312"/>
                    <a:pt x="4042" y="3078"/>
                    <a:pt x="3864" y="2900"/>
                  </a:cubicBezTo>
                  <a:cubicBezTo>
                    <a:pt x="3365" y="2402"/>
                    <a:pt x="3365" y="2402"/>
                    <a:pt x="3365" y="2402"/>
                  </a:cubicBezTo>
                  <a:cubicBezTo>
                    <a:pt x="3281" y="2314"/>
                    <a:pt x="3180" y="2268"/>
                    <a:pt x="3074" y="2268"/>
                  </a:cubicBezTo>
                  <a:cubicBezTo>
                    <a:pt x="2968" y="2268"/>
                    <a:pt x="2866" y="2314"/>
                    <a:pt x="2779" y="2401"/>
                  </a:cubicBezTo>
                  <a:cubicBezTo>
                    <a:pt x="2482" y="2698"/>
                    <a:pt x="2482" y="2698"/>
                    <a:pt x="2482" y="2698"/>
                  </a:cubicBezTo>
                  <a:cubicBezTo>
                    <a:pt x="2455" y="2682"/>
                    <a:pt x="2426" y="2668"/>
                    <a:pt x="2400" y="2655"/>
                  </a:cubicBezTo>
                  <a:cubicBezTo>
                    <a:pt x="2367" y="2638"/>
                    <a:pt x="2336" y="2622"/>
                    <a:pt x="2309" y="2605"/>
                  </a:cubicBezTo>
                  <a:cubicBezTo>
                    <a:pt x="2038" y="2433"/>
                    <a:pt x="1793" y="2210"/>
                    <a:pt x="1559" y="1922"/>
                  </a:cubicBezTo>
                  <a:cubicBezTo>
                    <a:pt x="1440" y="1772"/>
                    <a:pt x="1360" y="1646"/>
                    <a:pt x="1305" y="1518"/>
                  </a:cubicBezTo>
                  <a:cubicBezTo>
                    <a:pt x="1383" y="1447"/>
                    <a:pt x="1456" y="1373"/>
                    <a:pt x="1526" y="1301"/>
                  </a:cubicBezTo>
                  <a:cubicBezTo>
                    <a:pt x="1551" y="1276"/>
                    <a:pt x="1577" y="1250"/>
                    <a:pt x="1603" y="1224"/>
                  </a:cubicBezTo>
                  <a:cubicBezTo>
                    <a:pt x="1692" y="1135"/>
                    <a:pt x="1740" y="1031"/>
                    <a:pt x="1740" y="926"/>
                  </a:cubicBezTo>
                  <a:cubicBezTo>
                    <a:pt x="1740" y="821"/>
                    <a:pt x="1693" y="717"/>
                    <a:pt x="1603" y="627"/>
                  </a:cubicBezTo>
                  <a:cubicBezTo>
                    <a:pt x="1603" y="627"/>
                    <a:pt x="1159" y="180"/>
                    <a:pt x="1103" y="128"/>
                  </a:cubicBezTo>
                  <a:cubicBezTo>
                    <a:pt x="1017" y="44"/>
                    <a:pt x="917" y="0"/>
                    <a:pt x="811" y="0"/>
                  </a:cubicBezTo>
                  <a:cubicBezTo>
                    <a:pt x="706" y="0"/>
                    <a:pt x="605" y="44"/>
                    <a:pt x="516" y="128"/>
                  </a:cubicBezTo>
                  <a:cubicBezTo>
                    <a:pt x="206" y="438"/>
                    <a:pt x="206" y="438"/>
                    <a:pt x="206" y="438"/>
                  </a:cubicBezTo>
                  <a:cubicBezTo>
                    <a:pt x="93" y="551"/>
                    <a:pt x="29" y="688"/>
                    <a:pt x="16" y="846"/>
                  </a:cubicBezTo>
                  <a:cubicBezTo>
                    <a:pt x="0" y="1044"/>
                    <a:pt x="37" y="1255"/>
                    <a:pt x="131" y="1509"/>
                  </a:cubicBezTo>
                  <a:cubicBezTo>
                    <a:pt x="276" y="1903"/>
                    <a:pt x="495" y="2269"/>
                    <a:pt x="820" y="2659"/>
                  </a:cubicBezTo>
                  <a:close/>
                  <a:moveTo>
                    <a:pt x="218" y="864"/>
                  </a:moveTo>
                  <a:cubicBezTo>
                    <a:pt x="228" y="753"/>
                    <a:pt x="271" y="661"/>
                    <a:pt x="350" y="582"/>
                  </a:cubicBezTo>
                  <a:cubicBezTo>
                    <a:pt x="658" y="274"/>
                    <a:pt x="658" y="274"/>
                    <a:pt x="658" y="274"/>
                  </a:cubicBezTo>
                  <a:cubicBezTo>
                    <a:pt x="707" y="227"/>
                    <a:pt x="760" y="203"/>
                    <a:pt x="811" y="203"/>
                  </a:cubicBezTo>
                  <a:cubicBezTo>
                    <a:pt x="862" y="203"/>
                    <a:pt x="913" y="227"/>
                    <a:pt x="960" y="275"/>
                  </a:cubicBezTo>
                  <a:cubicBezTo>
                    <a:pt x="1016" y="327"/>
                    <a:pt x="1457" y="772"/>
                    <a:pt x="1457" y="772"/>
                  </a:cubicBezTo>
                  <a:cubicBezTo>
                    <a:pt x="1509" y="824"/>
                    <a:pt x="1535" y="876"/>
                    <a:pt x="1535" y="927"/>
                  </a:cubicBezTo>
                  <a:cubicBezTo>
                    <a:pt x="1535" y="979"/>
                    <a:pt x="1509" y="1031"/>
                    <a:pt x="1457" y="1082"/>
                  </a:cubicBezTo>
                  <a:cubicBezTo>
                    <a:pt x="1432" y="1108"/>
                    <a:pt x="1406" y="1135"/>
                    <a:pt x="1380" y="1160"/>
                  </a:cubicBezTo>
                  <a:cubicBezTo>
                    <a:pt x="1303" y="1238"/>
                    <a:pt x="1231" y="1312"/>
                    <a:pt x="1152" y="1383"/>
                  </a:cubicBezTo>
                  <a:cubicBezTo>
                    <a:pt x="1150" y="1384"/>
                    <a:pt x="1149" y="1385"/>
                    <a:pt x="1147" y="1387"/>
                  </a:cubicBezTo>
                  <a:cubicBezTo>
                    <a:pt x="1079" y="1455"/>
                    <a:pt x="1089" y="1521"/>
                    <a:pt x="1106" y="1571"/>
                  </a:cubicBezTo>
                  <a:cubicBezTo>
                    <a:pt x="1107" y="1573"/>
                    <a:pt x="1108" y="1575"/>
                    <a:pt x="1109" y="1577"/>
                  </a:cubicBezTo>
                  <a:cubicBezTo>
                    <a:pt x="1172" y="1731"/>
                    <a:pt x="1261" y="1877"/>
                    <a:pt x="1399" y="2051"/>
                  </a:cubicBezTo>
                  <a:cubicBezTo>
                    <a:pt x="1648" y="2357"/>
                    <a:pt x="1910" y="2595"/>
                    <a:pt x="2198" y="2778"/>
                  </a:cubicBezTo>
                  <a:cubicBezTo>
                    <a:pt x="2234" y="2801"/>
                    <a:pt x="2272" y="2820"/>
                    <a:pt x="2308" y="2838"/>
                  </a:cubicBezTo>
                  <a:cubicBezTo>
                    <a:pt x="2341" y="2855"/>
                    <a:pt x="2372" y="2870"/>
                    <a:pt x="2399" y="2888"/>
                  </a:cubicBezTo>
                  <a:cubicBezTo>
                    <a:pt x="2402" y="2889"/>
                    <a:pt x="2405" y="2891"/>
                    <a:pt x="2408" y="2893"/>
                  </a:cubicBezTo>
                  <a:cubicBezTo>
                    <a:pt x="2436" y="2907"/>
                    <a:pt x="2462" y="2913"/>
                    <a:pt x="2489" y="2913"/>
                  </a:cubicBezTo>
                  <a:cubicBezTo>
                    <a:pt x="2555" y="2913"/>
                    <a:pt x="2598" y="2871"/>
                    <a:pt x="2612" y="2857"/>
                  </a:cubicBezTo>
                  <a:cubicBezTo>
                    <a:pt x="2922" y="2547"/>
                    <a:pt x="2922" y="2547"/>
                    <a:pt x="2922" y="2547"/>
                  </a:cubicBezTo>
                  <a:cubicBezTo>
                    <a:pt x="2970" y="2499"/>
                    <a:pt x="3022" y="2473"/>
                    <a:pt x="3074" y="2473"/>
                  </a:cubicBezTo>
                  <a:cubicBezTo>
                    <a:pt x="3137" y="2473"/>
                    <a:pt x="3188" y="2512"/>
                    <a:pt x="3220" y="2547"/>
                  </a:cubicBezTo>
                  <a:cubicBezTo>
                    <a:pt x="3720" y="3046"/>
                    <a:pt x="3720" y="3046"/>
                    <a:pt x="3720" y="3046"/>
                  </a:cubicBezTo>
                  <a:cubicBezTo>
                    <a:pt x="3820" y="3145"/>
                    <a:pt x="3819" y="3253"/>
                    <a:pt x="3718" y="3358"/>
                  </a:cubicBezTo>
                  <a:cubicBezTo>
                    <a:pt x="3683" y="3396"/>
                    <a:pt x="3646" y="3431"/>
                    <a:pt x="3608" y="3469"/>
                  </a:cubicBezTo>
                  <a:cubicBezTo>
                    <a:pt x="3549" y="3525"/>
                    <a:pt x="3489" y="3583"/>
                    <a:pt x="3434" y="3649"/>
                  </a:cubicBezTo>
                  <a:cubicBezTo>
                    <a:pt x="3339" y="3751"/>
                    <a:pt x="3225" y="3799"/>
                    <a:pt x="3079" y="3799"/>
                  </a:cubicBezTo>
                  <a:cubicBezTo>
                    <a:pt x="3065" y="3799"/>
                    <a:pt x="3050" y="3799"/>
                    <a:pt x="3036" y="3798"/>
                  </a:cubicBezTo>
                  <a:cubicBezTo>
                    <a:pt x="2764" y="3780"/>
                    <a:pt x="2511" y="3674"/>
                    <a:pt x="2321" y="3584"/>
                  </a:cubicBezTo>
                  <a:cubicBezTo>
                    <a:pt x="1806" y="3334"/>
                    <a:pt x="1353" y="2981"/>
                    <a:pt x="978" y="2531"/>
                  </a:cubicBezTo>
                  <a:cubicBezTo>
                    <a:pt x="668" y="2159"/>
                    <a:pt x="460" y="1813"/>
                    <a:pt x="323" y="1441"/>
                  </a:cubicBezTo>
                  <a:cubicBezTo>
                    <a:pt x="237" y="1213"/>
                    <a:pt x="205" y="1030"/>
                    <a:pt x="218" y="864"/>
                  </a:cubicBezTo>
                  <a:close/>
                  <a:moveTo>
                    <a:pt x="218" y="864"/>
                  </a:moveTo>
                  <a:cubicBezTo>
                    <a:pt x="218" y="864"/>
                    <a:pt x="218" y="864"/>
                    <a:pt x="218" y="864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grpSp>
          <p:nvGrpSpPr>
            <p:cNvPr id="48" name="Agrupar 47">
              <a:extLst>
                <a:ext uri="{FF2B5EF4-FFF2-40B4-BE49-F238E27FC236}">
                  <a16:creationId xmlns="" xmlns:a16="http://schemas.microsoft.com/office/drawing/2014/main" id="{C5F4CB09-2789-4770-8A9A-2D9FBD1D93A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02076" y="2274307"/>
              <a:ext cx="183600" cy="183600"/>
              <a:chOff x="378000" y="2550957"/>
              <a:chExt cx="187200" cy="187200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="" xmlns:a16="http://schemas.microsoft.com/office/drawing/2014/main" id="{0583EA2B-514A-4701-BCD6-6B8855161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000" y="2550957"/>
                <a:ext cx="187200" cy="18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79">
                <a:extLst>
                  <a:ext uri="{FF2B5EF4-FFF2-40B4-BE49-F238E27FC236}">
                    <a16:creationId xmlns="" xmlns:a16="http://schemas.microsoft.com/office/drawing/2014/main" id="{D9AC2C39-4D82-467F-836E-5C73148A21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8000" y="2582746"/>
                <a:ext cx="187200" cy="123622"/>
              </a:xfrm>
              <a:custGeom>
                <a:avLst/>
                <a:gdLst>
                  <a:gd name="T0" fmla="*/ 0 w 159"/>
                  <a:gd name="T1" fmla="*/ 0 h 105"/>
                  <a:gd name="T2" fmla="*/ 0 w 159"/>
                  <a:gd name="T3" fmla="*/ 105 h 105"/>
                  <a:gd name="T4" fmla="*/ 159 w 159"/>
                  <a:gd name="T5" fmla="*/ 105 h 105"/>
                  <a:gd name="T6" fmla="*/ 159 w 159"/>
                  <a:gd name="T7" fmla="*/ 0 h 105"/>
                  <a:gd name="T8" fmla="*/ 0 w 159"/>
                  <a:gd name="T9" fmla="*/ 0 h 105"/>
                  <a:gd name="T10" fmla="*/ 8 w 159"/>
                  <a:gd name="T11" fmla="*/ 92 h 105"/>
                  <a:gd name="T12" fmla="*/ 8 w 159"/>
                  <a:gd name="T13" fmla="*/ 13 h 105"/>
                  <a:gd name="T14" fmla="*/ 54 w 159"/>
                  <a:gd name="T15" fmla="*/ 53 h 105"/>
                  <a:gd name="T16" fmla="*/ 8 w 159"/>
                  <a:gd name="T17" fmla="*/ 92 h 105"/>
                  <a:gd name="T18" fmla="*/ 80 w 159"/>
                  <a:gd name="T19" fmla="*/ 75 h 105"/>
                  <a:gd name="T20" fmla="*/ 100 w 159"/>
                  <a:gd name="T21" fmla="*/ 58 h 105"/>
                  <a:gd name="T22" fmla="*/ 145 w 159"/>
                  <a:gd name="T23" fmla="*/ 97 h 105"/>
                  <a:gd name="T24" fmla="*/ 14 w 159"/>
                  <a:gd name="T25" fmla="*/ 97 h 105"/>
                  <a:gd name="T26" fmla="*/ 60 w 159"/>
                  <a:gd name="T27" fmla="*/ 58 h 105"/>
                  <a:gd name="T28" fmla="*/ 79 w 159"/>
                  <a:gd name="T29" fmla="*/ 75 h 105"/>
                  <a:gd name="T30" fmla="*/ 80 w 159"/>
                  <a:gd name="T31" fmla="*/ 75 h 105"/>
                  <a:gd name="T32" fmla="*/ 14 w 159"/>
                  <a:gd name="T33" fmla="*/ 8 h 105"/>
                  <a:gd name="T34" fmla="*/ 145 w 159"/>
                  <a:gd name="T35" fmla="*/ 8 h 105"/>
                  <a:gd name="T36" fmla="*/ 80 w 159"/>
                  <a:gd name="T37" fmla="*/ 65 h 105"/>
                  <a:gd name="T38" fmla="*/ 14 w 159"/>
                  <a:gd name="T39" fmla="*/ 8 h 105"/>
                  <a:gd name="T40" fmla="*/ 106 w 159"/>
                  <a:gd name="T41" fmla="*/ 53 h 105"/>
                  <a:gd name="T42" fmla="*/ 151 w 159"/>
                  <a:gd name="T43" fmla="*/ 13 h 105"/>
                  <a:gd name="T44" fmla="*/ 151 w 159"/>
                  <a:gd name="T45" fmla="*/ 92 h 105"/>
                  <a:gd name="T46" fmla="*/ 106 w 159"/>
                  <a:gd name="T4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9" y="105"/>
                    </a:lnTo>
                    <a:lnTo>
                      <a:pt x="159" y="0"/>
                    </a:lnTo>
                    <a:lnTo>
                      <a:pt x="0" y="0"/>
                    </a:lnTo>
                    <a:close/>
                    <a:moveTo>
                      <a:pt x="8" y="92"/>
                    </a:moveTo>
                    <a:lnTo>
                      <a:pt x="8" y="13"/>
                    </a:lnTo>
                    <a:lnTo>
                      <a:pt x="54" y="53"/>
                    </a:lnTo>
                    <a:lnTo>
                      <a:pt x="8" y="92"/>
                    </a:lnTo>
                    <a:close/>
                    <a:moveTo>
                      <a:pt x="80" y="75"/>
                    </a:moveTo>
                    <a:lnTo>
                      <a:pt x="100" y="58"/>
                    </a:lnTo>
                    <a:lnTo>
                      <a:pt x="145" y="97"/>
                    </a:lnTo>
                    <a:lnTo>
                      <a:pt x="14" y="97"/>
                    </a:lnTo>
                    <a:lnTo>
                      <a:pt x="60" y="58"/>
                    </a:lnTo>
                    <a:lnTo>
                      <a:pt x="79" y="75"/>
                    </a:lnTo>
                    <a:lnTo>
                      <a:pt x="80" y="75"/>
                    </a:lnTo>
                    <a:close/>
                    <a:moveTo>
                      <a:pt x="14" y="8"/>
                    </a:moveTo>
                    <a:lnTo>
                      <a:pt x="145" y="8"/>
                    </a:lnTo>
                    <a:lnTo>
                      <a:pt x="80" y="65"/>
                    </a:lnTo>
                    <a:lnTo>
                      <a:pt x="14" y="8"/>
                    </a:lnTo>
                    <a:close/>
                    <a:moveTo>
                      <a:pt x="106" y="53"/>
                    </a:moveTo>
                    <a:lnTo>
                      <a:pt x="151" y="13"/>
                    </a:lnTo>
                    <a:lnTo>
                      <a:pt x="151" y="92"/>
                    </a:lnTo>
                    <a:lnTo>
                      <a:pt x="106" y="53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5F5F62"/>
                  </a:solidFill>
                </a:endParaRP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="" xmlns:a16="http://schemas.microsoft.com/office/drawing/2014/main" id="{4E8962F5-1710-46FA-A177-698056F3A7A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520669" y="2958678"/>
              <a:ext cx="146415" cy="183600"/>
              <a:chOff x="7002463" y="1211263"/>
              <a:chExt cx="200025" cy="250825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52" name="Freeform 31">
                <a:extLst>
                  <a:ext uri="{FF2B5EF4-FFF2-40B4-BE49-F238E27FC236}">
                    <a16:creationId xmlns="" xmlns:a16="http://schemas.microsoft.com/office/drawing/2014/main" id="{8FF78F50-41C5-41D5-A6FC-279B8546BF9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50088" y="1260476"/>
                <a:ext cx="104775" cy="103188"/>
              </a:xfrm>
              <a:custGeom>
                <a:avLst/>
                <a:gdLst>
                  <a:gd name="T0" fmla="*/ 822 w 1644"/>
                  <a:gd name="T1" fmla="*/ 0 h 1645"/>
                  <a:gd name="T2" fmla="*/ 0 w 1644"/>
                  <a:gd name="T3" fmla="*/ 822 h 1645"/>
                  <a:gd name="T4" fmla="*/ 822 w 1644"/>
                  <a:gd name="T5" fmla="*/ 1645 h 1645"/>
                  <a:gd name="T6" fmla="*/ 1644 w 1644"/>
                  <a:gd name="T7" fmla="*/ 823 h 1645"/>
                  <a:gd name="T8" fmla="*/ 822 w 1644"/>
                  <a:gd name="T9" fmla="*/ 0 h 1645"/>
                  <a:gd name="T10" fmla="*/ 822 w 1644"/>
                  <a:gd name="T11" fmla="*/ 1448 h 1645"/>
                  <a:gd name="T12" fmla="*/ 197 w 1644"/>
                  <a:gd name="T13" fmla="*/ 823 h 1645"/>
                  <a:gd name="T14" fmla="*/ 822 w 1644"/>
                  <a:gd name="T15" fmla="*/ 198 h 1645"/>
                  <a:gd name="T16" fmla="*/ 1447 w 1644"/>
                  <a:gd name="T17" fmla="*/ 823 h 1645"/>
                  <a:gd name="T18" fmla="*/ 822 w 1644"/>
                  <a:gd name="T19" fmla="*/ 1448 h 1645"/>
                  <a:gd name="T20" fmla="*/ 822 w 1644"/>
                  <a:gd name="T21" fmla="*/ 1448 h 1645"/>
                  <a:gd name="T22" fmla="*/ 822 w 1644"/>
                  <a:gd name="T23" fmla="*/ 144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4" h="1645">
                    <a:moveTo>
                      <a:pt x="822" y="0"/>
                    </a:moveTo>
                    <a:cubicBezTo>
                      <a:pt x="368" y="0"/>
                      <a:pt x="0" y="369"/>
                      <a:pt x="0" y="822"/>
                    </a:cubicBezTo>
                    <a:cubicBezTo>
                      <a:pt x="0" y="1275"/>
                      <a:pt x="368" y="1645"/>
                      <a:pt x="822" y="1645"/>
                    </a:cubicBezTo>
                    <a:cubicBezTo>
                      <a:pt x="1276" y="1645"/>
                      <a:pt x="1644" y="1276"/>
                      <a:pt x="1644" y="823"/>
                    </a:cubicBezTo>
                    <a:cubicBezTo>
                      <a:pt x="1644" y="370"/>
                      <a:pt x="1276" y="0"/>
                      <a:pt x="822" y="0"/>
                    </a:cubicBezTo>
                    <a:close/>
                    <a:moveTo>
                      <a:pt x="822" y="1448"/>
                    </a:moveTo>
                    <a:cubicBezTo>
                      <a:pt x="477" y="1448"/>
                      <a:pt x="197" y="1167"/>
                      <a:pt x="197" y="823"/>
                    </a:cubicBezTo>
                    <a:cubicBezTo>
                      <a:pt x="197" y="478"/>
                      <a:pt x="477" y="198"/>
                      <a:pt x="822" y="198"/>
                    </a:cubicBezTo>
                    <a:cubicBezTo>
                      <a:pt x="1166" y="198"/>
                      <a:pt x="1447" y="478"/>
                      <a:pt x="1447" y="823"/>
                    </a:cubicBezTo>
                    <a:cubicBezTo>
                      <a:pt x="1447" y="1167"/>
                      <a:pt x="1167" y="1448"/>
                      <a:pt x="822" y="1448"/>
                    </a:cubicBezTo>
                    <a:close/>
                    <a:moveTo>
                      <a:pt x="822" y="1448"/>
                    </a:moveTo>
                    <a:cubicBezTo>
                      <a:pt x="822" y="1448"/>
                      <a:pt x="822" y="1448"/>
                      <a:pt x="822" y="144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="" xmlns:a16="http://schemas.microsoft.com/office/drawing/2014/main" id="{43EF8B40-1A05-49AE-843A-F83045F1CEA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02463" y="1211263"/>
                <a:ext cx="200025" cy="250825"/>
              </a:xfrm>
              <a:custGeom>
                <a:avLst/>
                <a:gdLst>
                  <a:gd name="T0" fmla="*/ 1596 w 3186"/>
                  <a:gd name="T1" fmla="*/ 0 h 4000"/>
                  <a:gd name="T2" fmla="*/ 1539 w 3186"/>
                  <a:gd name="T3" fmla="*/ 1 h 4000"/>
                  <a:gd name="T4" fmla="*/ 15 w 3186"/>
                  <a:gd name="T5" fmla="*/ 1434 h 4000"/>
                  <a:gd name="T6" fmla="*/ 36 w 3186"/>
                  <a:gd name="T7" fmla="*/ 1887 h 4000"/>
                  <a:gd name="T8" fmla="*/ 47 w 3186"/>
                  <a:gd name="T9" fmla="*/ 1940 h 4000"/>
                  <a:gd name="T10" fmla="*/ 153 w 3186"/>
                  <a:gd name="T11" fmla="*/ 2252 h 4000"/>
                  <a:gd name="T12" fmla="*/ 1452 w 3186"/>
                  <a:gd name="T13" fmla="*/ 3881 h 4000"/>
                  <a:gd name="T14" fmla="*/ 1456 w 3186"/>
                  <a:gd name="T15" fmla="*/ 3884 h 4000"/>
                  <a:gd name="T16" fmla="*/ 1597 w 3186"/>
                  <a:gd name="T17" fmla="*/ 4000 h 4000"/>
                  <a:gd name="T18" fmla="*/ 1738 w 3186"/>
                  <a:gd name="T19" fmla="*/ 3885 h 4000"/>
                  <a:gd name="T20" fmla="*/ 1743 w 3186"/>
                  <a:gd name="T21" fmla="*/ 3881 h 4000"/>
                  <a:gd name="T22" fmla="*/ 3040 w 3186"/>
                  <a:gd name="T23" fmla="*/ 2255 h 4000"/>
                  <a:gd name="T24" fmla="*/ 3147 w 3186"/>
                  <a:gd name="T25" fmla="*/ 1941 h 4000"/>
                  <a:gd name="T26" fmla="*/ 3158 w 3186"/>
                  <a:gd name="T27" fmla="*/ 1890 h 4000"/>
                  <a:gd name="T28" fmla="*/ 3186 w 3186"/>
                  <a:gd name="T29" fmla="*/ 1588 h 4000"/>
                  <a:gd name="T30" fmla="*/ 1596 w 3186"/>
                  <a:gd name="T31" fmla="*/ 0 h 4000"/>
                  <a:gd name="T32" fmla="*/ 2962 w 3186"/>
                  <a:gd name="T33" fmla="*/ 1856 h 4000"/>
                  <a:gd name="T34" fmla="*/ 2954 w 3186"/>
                  <a:gd name="T35" fmla="*/ 1896 h 4000"/>
                  <a:gd name="T36" fmla="*/ 2859 w 3186"/>
                  <a:gd name="T37" fmla="*/ 2176 h 4000"/>
                  <a:gd name="T38" fmla="*/ 1617 w 3186"/>
                  <a:gd name="T39" fmla="*/ 3728 h 4000"/>
                  <a:gd name="T40" fmla="*/ 1597 w 3186"/>
                  <a:gd name="T41" fmla="*/ 3744 h 4000"/>
                  <a:gd name="T42" fmla="*/ 1577 w 3186"/>
                  <a:gd name="T43" fmla="*/ 3728 h 4000"/>
                  <a:gd name="T44" fmla="*/ 333 w 3186"/>
                  <a:gd name="T45" fmla="*/ 2172 h 4000"/>
                  <a:gd name="T46" fmla="*/ 238 w 3186"/>
                  <a:gd name="T47" fmla="*/ 1896 h 4000"/>
                  <a:gd name="T48" fmla="*/ 230 w 3186"/>
                  <a:gd name="T49" fmla="*/ 1858 h 4000"/>
                  <a:gd name="T50" fmla="*/ 230 w 3186"/>
                  <a:gd name="T51" fmla="*/ 1853 h 4000"/>
                  <a:gd name="T52" fmla="*/ 211 w 3186"/>
                  <a:gd name="T53" fmla="*/ 1453 h 4000"/>
                  <a:gd name="T54" fmla="*/ 1547 w 3186"/>
                  <a:gd name="T55" fmla="*/ 198 h 4000"/>
                  <a:gd name="T56" fmla="*/ 2988 w 3186"/>
                  <a:gd name="T57" fmla="*/ 1589 h 4000"/>
                  <a:gd name="T58" fmla="*/ 2962 w 3186"/>
                  <a:gd name="T59" fmla="*/ 1856 h 4000"/>
                  <a:gd name="T60" fmla="*/ 2962 w 3186"/>
                  <a:gd name="T61" fmla="*/ 1856 h 4000"/>
                  <a:gd name="T62" fmla="*/ 2962 w 3186"/>
                  <a:gd name="T63" fmla="*/ 1856 h 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86" h="4000">
                    <a:moveTo>
                      <a:pt x="1596" y="0"/>
                    </a:moveTo>
                    <a:cubicBezTo>
                      <a:pt x="1577" y="0"/>
                      <a:pt x="1558" y="0"/>
                      <a:pt x="1539" y="1"/>
                    </a:cubicBezTo>
                    <a:cubicBezTo>
                      <a:pt x="746" y="28"/>
                      <a:pt x="90" y="644"/>
                      <a:pt x="15" y="1434"/>
                    </a:cubicBezTo>
                    <a:cubicBezTo>
                      <a:pt x="0" y="1587"/>
                      <a:pt x="8" y="1740"/>
                      <a:pt x="36" y="1887"/>
                    </a:cubicBezTo>
                    <a:cubicBezTo>
                      <a:pt x="36" y="1887"/>
                      <a:pt x="38" y="1905"/>
                      <a:pt x="47" y="1940"/>
                    </a:cubicBezTo>
                    <a:cubicBezTo>
                      <a:pt x="71" y="2048"/>
                      <a:pt x="107" y="2154"/>
                      <a:pt x="153" y="2252"/>
                    </a:cubicBezTo>
                    <a:cubicBezTo>
                      <a:pt x="317" y="2639"/>
                      <a:pt x="675" y="3235"/>
                      <a:pt x="1452" y="3881"/>
                    </a:cubicBezTo>
                    <a:cubicBezTo>
                      <a:pt x="1453" y="3882"/>
                      <a:pt x="1456" y="3884"/>
                      <a:pt x="1456" y="3884"/>
                    </a:cubicBezTo>
                    <a:cubicBezTo>
                      <a:pt x="1597" y="4000"/>
                      <a:pt x="1597" y="4000"/>
                      <a:pt x="1597" y="4000"/>
                    </a:cubicBezTo>
                    <a:cubicBezTo>
                      <a:pt x="1738" y="3885"/>
                      <a:pt x="1738" y="3885"/>
                      <a:pt x="1738" y="3885"/>
                    </a:cubicBezTo>
                    <a:cubicBezTo>
                      <a:pt x="1738" y="3885"/>
                      <a:pt x="1741" y="3882"/>
                      <a:pt x="1743" y="3881"/>
                    </a:cubicBezTo>
                    <a:cubicBezTo>
                      <a:pt x="2519" y="3236"/>
                      <a:pt x="2878" y="2639"/>
                      <a:pt x="3040" y="2255"/>
                    </a:cubicBezTo>
                    <a:cubicBezTo>
                      <a:pt x="3087" y="2155"/>
                      <a:pt x="3123" y="2048"/>
                      <a:pt x="3147" y="1941"/>
                    </a:cubicBezTo>
                    <a:cubicBezTo>
                      <a:pt x="3152" y="1921"/>
                      <a:pt x="3155" y="1905"/>
                      <a:pt x="3158" y="1890"/>
                    </a:cubicBezTo>
                    <a:cubicBezTo>
                      <a:pt x="3177" y="1791"/>
                      <a:pt x="3186" y="1690"/>
                      <a:pt x="3186" y="1588"/>
                    </a:cubicBezTo>
                    <a:cubicBezTo>
                      <a:pt x="3185" y="713"/>
                      <a:pt x="2472" y="0"/>
                      <a:pt x="1596" y="0"/>
                    </a:cubicBezTo>
                    <a:close/>
                    <a:moveTo>
                      <a:pt x="2962" y="1856"/>
                    </a:moveTo>
                    <a:cubicBezTo>
                      <a:pt x="2962" y="1858"/>
                      <a:pt x="2960" y="1871"/>
                      <a:pt x="2954" y="1896"/>
                    </a:cubicBezTo>
                    <a:cubicBezTo>
                      <a:pt x="2932" y="1991"/>
                      <a:pt x="2901" y="2084"/>
                      <a:pt x="2859" y="2176"/>
                    </a:cubicBezTo>
                    <a:cubicBezTo>
                      <a:pt x="2704" y="2542"/>
                      <a:pt x="2363" y="3110"/>
                      <a:pt x="1617" y="3728"/>
                    </a:cubicBezTo>
                    <a:cubicBezTo>
                      <a:pt x="1616" y="3729"/>
                      <a:pt x="1597" y="3744"/>
                      <a:pt x="1597" y="3744"/>
                    </a:cubicBezTo>
                    <a:cubicBezTo>
                      <a:pt x="1597" y="3744"/>
                      <a:pt x="1577" y="3729"/>
                      <a:pt x="1577" y="3728"/>
                    </a:cubicBezTo>
                    <a:cubicBezTo>
                      <a:pt x="831" y="3109"/>
                      <a:pt x="489" y="2542"/>
                      <a:pt x="333" y="2172"/>
                    </a:cubicBezTo>
                    <a:cubicBezTo>
                      <a:pt x="292" y="2084"/>
                      <a:pt x="260" y="1991"/>
                      <a:pt x="238" y="1896"/>
                    </a:cubicBezTo>
                    <a:cubicBezTo>
                      <a:pt x="234" y="1875"/>
                      <a:pt x="231" y="1862"/>
                      <a:pt x="230" y="1858"/>
                    </a:cubicBezTo>
                    <a:cubicBezTo>
                      <a:pt x="230" y="1856"/>
                      <a:pt x="230" y="1855"/>
                      <a:pt x="230" y="1853"/>
                    </a:cubicBezTo>
                    <a:cubicBezTo>
                      <a:pt x="205" y="1722"/>
                      <a:pt x="198" y="1587"/>
                      <a:pt x="211" y="1453"/>
                    </a:cubicBezTo>
                    <a:cubicBezTo>
                      <a:pt x="278" y="762"/>
                      <a:pt x="852" y="222"/>
                      <a:pt x="1547" y="198"/>
                    </a:cubicBezTo>
                    <a:cubicBezTo>
                      <a:pt x="2336" y="171"/>
                      <a:pt x="2988" y="805"/>
                      <a:pt x="2988" y="1589"/>
                    </a:cubicBezTo>
                    <a:cubicBezTo>
                      <a:pt x="2988" y="1678"/>
                      <a:pt x="2979" y="1766"/>
                      <a:pt x="2962" y="1856"/>
                    </a:cubicBezTo>
                    <a:close/>
                    <a:moveTo>
                      <a:pt x="2962" y="1856"/>
                    </a:moveTo>
                    <a:cubicBezTo>
                      <a:pt x="2962" y="1856"/>
                      <a:pt x="2962" y="1856"/>
                      <a:pt x="2962" y="185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sp>
        <p:nvSpPr>
          <p:cNvPr id="54" name="Espaço Reservado para Texto 3">
            <a:extLst>
              <a:ext uri="{FF2B5EF4-FFF2-40B4-BE49-F238E27FC236}">
                <a16:creationId xmlns="" xmlns:a16="http://schemas.microsoft.com/office/drawing/2014/main" id="{DC776B37-5528-4E53-AF6C-9F84FCCF45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57000" y="2273241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nome@mattosfilho.com.br</a:t>
            </a:r>
          </a:p>
        </p:txBody>
      </p:sp>
      <p:sp>
        <p:nvSpPr>
          <p:cNvPr id="55" name="Espaço Reservado para Texto 3">
            <a:extLst>
              <a:ext uri="{FF2B5EF4-FFF2-40B4-BE49-F238E27FC236}">
                <a16:creationId xmlns="" xmlns:a16="http://schemas.microsoft.com/office/drawing/2014/main" id="{4FFB0856-1B4E-4610-B57A-7370EB112A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57000" y="2615426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+55 55 5555-5555</a:t>
            </a:r>
          </a:p>
        </p:txBody>
      </p:sp>
      <p:sp>
        <p:nvSpPr>
          <p:cNvPr id="56" name="Espaço Reservado para Texto 3">
            <a:extLst>
              <a:ext uri="{FF2B5EF4-FFF2-40B4-BE49-F238E27FC236}">
                <a16:creationId xmlns="" xmlns:a16="http://schemas.microsoft.com/office/drawing/2014/main" id="{46614B1C-D1C8-41DD-B407-6E2D951FED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57000" y="2957612"/>
            <a:ext cx="2797200" cy="184666"/>
          </a:xfrm>
        </p:spPr>
        <p:txBody>
          <a:bodyPr/>
          <a:lstStyle>
            <a:lvl1pPr>
              <a:defRPr lang="pt-BR" sz="1200" dirty="0"/>
            </a:lvl1pPr>
          </a:lstStyle>
          <a:p>
            <a:pPr lvl="0"/>
            <a:r>
              <a:rPr lang="pt-BR" dirty="0"/>
              <a:t>Cidade</a:t>
            </a:r>
          </a:p>
        </p:txBody>
      </p:sp>
    </p:spTree>
    <p:extLst>
      <p:ext uri="{BB962C8B-B14F-4D97-AF65-F5344CB8AC3E}">
        <p14:creationId xmlns:p14="http://schemas.microsoft.com/office/powerpoint/2010/main" val="3385747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="" xmlns:a16="http://schemas.microsoft.com/office/drawing/2014/main" id="{D5B46445-F4A5-464A-A061-E3949B09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82752"/>
            <a:ext cx="5374800" cy="692497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28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670651" y="1589"/>
            <a:ext cx="2247103" cy="1197159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34" name="Freeform 13"/>
          <p:cNvSpPr>
            <a:spLocks/>
          </p:cNvSpPr>
          <p:nvPr userDrawn="1"/>
        </p:nvSpPr>
        <p:spPr bwMode="auto">
          <a:xfrm>
            <a:off x="0" y="0"/>
            <a:ext cx="5508903" cy="5880100"/>
          </a:xfrm>
          <a:custGeom>
            <a:avLst/>
            <a:gdLst>
              <a:gd name="T0" fmla="*/ 3242 w 3471"/>
              <a:gd name="T1" fmla="*/ 560 h 3705"/>
              <a:gd name="T2" fmla="*/ 3245 w 3471"/>
              <a:gd name="T3" fmla="*/ 563 h 3705"/>
              <a:gd name="T4" fmla="*/ 3396 w 3471"/>
              <a:gd name="T5" fmla="*/ 891 h 3705"/>
              <a:gd name="T6" fmla="*/ 3161 w 3471"/>
              <a:gd name="T7" fmla="*/ 1788 h 3705"/>
              <a:gd name="T8" fmla="*/ 1169 w 3471"/>
              <a:gd name="T9" fmla="*/ 3623 h 3705"/>
              <a:gd name="T10" fmla="*/ 832 w 3471"/>
              <a:gd name="T11" fmla="*/ 3671 h 3705"/>
              <a:gd name="T12" fmla="*/ 830 w 3471"/>
              <a:gd name="T13" fmla="*/ 3671 h 3705"/>
              <a:gd name="T14" fmla="*/ 66 w 3471"/>
              <a:gd name="T15" fmla="*/ 3315 h 3705"/>
              <a:gd name="T16" fmla="*/ 0 w 3471"/>
              <a:gd name="T17" fmla="*/ 3247 h 3705"/>
              <a:gd name="T18" fmla="*/ 0 w 3471"/>
              <a:gd name="T19" fmla="*/ 3297 h 3705"/>
              <a:gd name="T20" fmla="*/ 42 w 3471"/>
              <a:gd name="T21" fmla="*/ 3340 h 3705"/>
              <a:gd name="T22" fmla="*/ 830 w 3471"/>
              <a:gd name="T23" fmla="*/ 3705 h 3705"/>
              <a:gd name="T24" fmla="*/ 832 w 3471"/>
              <a:gd name="T25" fmla="*/ 3705 h 3705"/>
              <a:gd name="T26" fmla="*/ 1178 w 3471"/>
              <a:gd name="T27" fmla="*/ 3656 h 3705"/>
              <a:gd name="T28" fmla="*/ 3189 w 3471"/>
              <a:gd name="T29" fmla="*/ 1807 h 3705"/>
              <a:gd name="T30" fmla="*/ 3429 w 3471"/>
              <a:gd name="T31" fmla="*/ 884 h 3705"/>
              <a:gd name="T32" fmla="*/ 3270 w 3471"/>
              <a:gd name="T33" fmla="*/ 540 h 3705"/>
              <a:gd name="T34" fmla="*/ 3269 w 3471"/>
              <a:gd name="T35" fmla="*/ 540 h 3705"/>
              <a:gd name="T36" fmla="*/ 2648 w 3471"/>
              <a:gd name="T37" fmla="*/ 0 h 3705"/>
              <a:gd name="T38" fmla="*/ 2580 w 3471"/>
              <a:gd name="T39" fmla="*/ 0 h 3705"/>
              <a:gd name="T40" fmla="*/ 3242 w 3471"/>
              <a:gd name="T41" fmla="*/ 560 h 3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71" h="3705">
                <a:moveTo>
                  <a:pt x="3242" y="560"/>
                </a:moveTo>
                <a:cubicBezTo>
                  <a:pt x="3245" y="563"/>
                  <a:pt x="3245" y="563"/>
                  <a:pt x="3245" y="563"/>
                </a:cubicBezTo>
                <a:cubicBezTo>
                  <a:pt x="3246" y="564"/>
                  <a:pt x="3353" y="684"/>
                  <a:pt x="3396" y="891"/>
                </a:cubicBezTo>
                <a:cubicBezTo>
                  <a:pt x="3436" y="1084"/>
                  <a:pt x="3428" y="1397"/>
                  <a:pt x="3161" y="1788"/>
                </a:cubicBezTo>
                <a:cubicBezTo>
                  <a:pt x="2669" y="2509"/>
                  <a:pt x="1925" y="3412"/>
                  <a:pt x="1169" y="3623"/>
                </a:cubicBezTo>
                <a:cubicBezTo>
                  <a:pt x="1055" y="3655"/>
                  <a:pt x="942" y="3671"/>
                  <a:pt x="832" y="3671"/>
                </a:cubicBezTo>
                <a:cubicBezTo>
                  <a:pt x="830" y="3671"/>
                  <a:pt x="830" y="3671"/>
                  <a:pt x="830" y="3671"/>
                </a:cubicBezTo>
                <a:cubicBezTo>
                  <a:pt x="568" y="3671"/>
                  <a:pt x="304" y="3548"/>
                  <a:pt x="66" y="3315"/>
                </a:cubicBezTo>
                <a:cubicBezTo>
                  <a:pt x="44" y="3293"/>
                  <a:pt x="22" y="3271"/>
                  <a:pt x="0" y="3247"/>
                </a:cubicBezTo>
                <a:cubicBezTo>
                  <a:pt x="0" y="3297"/>
                  <a:pt x="0" y="3297"/>
                  <a:pt x="0" y="3297"/>
                </a:cubicBezTo>
                <a:cubicBezTo>
                  <a:pt x="14" y="3311"/>
                  <a:pt x="28" y="3326"/>
                  <a:pt x="42" y="3340"/>
                </a:cubicBezTo>
                <a:cubicBezTo>
                  <a:pt x="286" y="3578"/>
                  <a:pt x="559" y="3705"/>
                  <a:pt x="830" y="3705"/>
                </a:cubicBezTo>
                <a:cubicBezTo>
                  <a:pt x="832" y="3705"/>
                  <a:pt x="832" y="3705"/>
                  <a:pt x="832" y="3705"/>
                </a:cubicBezTo>
                <a:cubicBezTo>
                  <a:pt x="945" y="3705"/>
                  <a:pt x="1061" y="3688"/>
                  <a:pt x="1178" y="3656"/>
                </a:cubicBezTo>
                <a:cubicBezTo>
                  <a:pt x="1944" y="3442"/>
                  <a:pt x="2694" y="2533"/>
                  <a:pt x="3189" y="1807"/>
                </a:cubicBezTo>
                <a:cubicBezTo>
                  <a:pt x="3463" y="1406"/>
                  <a:pt x="3471" y="1084"/>
                  <a:pt x="3429" y="884"/>
                </a:cubicBezTo>
                <a:cubicBezTo>
                  <a:pt x="3384" y="667"/>
                  <a:pt x="3271" y="542"/>
                  <a:pt x="3270" y="540"/>
                </a:cubicBezTo>
                <a:cubicBezTo>
                  <a:pt x="3269" y="540"/>
                  <a:pt x="3269" y="540"/>
                  <a:pt x="3269" y="540"/>
                </a:cubicBezTo>
                <a:cubicBezTo>
                  <a:pt x="3116" y="334"/>
                  <a:pt x="2908" y="153"/>
                  <a:pt x="2648" y="0"/>
                </a:cubicBezTo>
                <a:cubicBezTo>
                  <a:pt x="2580" y="0"/>
                  <a:pt x="2580" y="0"/>
                  <a:pt x="2580" y="0"/>
                </a:cubicBezTo>
                <a:cubicBezTo>
                  <a:pt x="2859" y="156"/>
                  <a:pt x="3082" y="345"/>
                  <a:pt x="3242" y="560"/>
                </a:cubicBezTo>
                <a:close/>
              </a:path>
            </a:pathLst>
          </a:custGeom>
          <a:gradFill>
            <a:gsLst>
              <a:gs pos="96000">
                <a:srgbClr val="61277F"/>
              </a:gs>
              <a:gs pos="0">
                <a:srgbClr val="8F206E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993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="" xmlns:a16="http://schemas.microsoft.com/office/drawing/2014/main" id="{0B6B6BDD-877B-4102-8158-37A705DF18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7" name="Freeform 14">
            <a:extLst>
              <a:ext uri="{FF2B5EF4-FFF2-40B4-BE49-F238E27FC236}">
                <a16:creationId xmlns="" xmlns:a16="http://schemas.microsoft.com/office/drawing/2014/main" id="{E4AAAB3A-8D58-4EE3-98DF-061F54188170}"/>
              </a:ext>
            </a:extLst>
          </p:cNvPr>
          <p:cNvSpPr>
            <a:spLocks/>
          </p:cNvSpPr>
          <p:nvPr userDrawn="1"/>
        </p:nvSpPr>
        <p:spPr bwMode="auto">
          <a:xfrm>
            <a:off x="6188075" y="1588"/>
            <a:ext cx="6003925" cy="6134100"/>
          </a:xfrm>
          <a:custGeom>
            <a:avLst/>
            <a:gdLst>
              <a:gd name="T0" fmla="*/ 1891 w 1891"/>
              <a:gd name="T1" fmla="*/ 1572 h 1933"/>
              <a:gd name="T2" fmla="*/ 1589 w 1891"/>
              <a:gd name="T3" fmla="*/ 1790 h 1933"/>
              <a:gd name="T4" fmla="*/ 307 w 1891"/>
              <a:gd name="T5" fmla="*/ 740 h 1933"/>
              <a:gd name="T6" fmla="*/ 607 w 1891"/>
              <a:gd name="T7" fmla="*/ 139 h 1933"/>
              <a:gd name="T8" fmla="*/ 946 w 1891"/>
              <a:gd name="T9" fmla="*/ 0 h 1933"/>
              <a:gd name="T10" fmla="*/ 588 w 1891"/>
              <a:gd name="T11" fmla="*/ 0 h 1933"/>
              <a:gd name="T12" fmla="*/ 234 w 1891"/>
              <a:gd name="T13" fmla="*/ 298 h 1933"/>
              <a:gd name="T14" fmla="*/ 274 w 1891"/>
              <a:gd name="T15" fmla="*/ 955 h 1933"/>
              <a:gd name="T16" fmla="*/ 1313 w 1891"/>
              <a:gd name="T17" fmla="*/ 1907 h 1933"/>
              <a:gd name="T18" fmla="*/ 1492 w 1891"/>
              <a:gd name="T19" fmla="*/ 1933 h 1933"/>
              <a:gd name="T20" fmla="*/ 1494 w 1891"/>
              <a:gd name="T21" fmla="*/ 1933 h 1933"/>
              <a:gd name="T22" fmla="*/ 1891 w 1891"/>
              <a:gd name="T23" fmla="*/ 1754 h 1933"/>
              <a:gd name="T24" fmla="*/ 1891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1891" y="1572"/>
                </a:moveTo>
                <a:cubicBezTo>
                  <a:pt x="1815" y="1672"/>
                  <a:pt x="1716" y="1756"/>
                  <a:pt x="1589" y="1790"/>
                </a:cubicBezTo>
                <a:cubicBezTo>
                  <a:pt x="1188" y="1896"/>
                  <a:pt x="546" y="1222"/>
                  <a:pt x="307" y="740"/>
                </a:cubicBezTo>
                <a:cubicBezTo>
                  <a:pt x="227" y="575"/>
                  <a:pt x="293" y="342"/>
                  <a:pt x="607" y="139"/>
                </a:cubicBezTo>
                <a:cubicBezTo>
                  <a:pt x="695" y="81"/>
                  <a:pt x="815" y="35"/>
                  <a:pt x="946" y="0"/>
                </a:cubicBezTo>
                <a:cubicBezTo>
                  <a:pt x="588" y="0"/>
                  <a:pt x="588" y="0"/>
                  <a:pt x="588" y="0"/>
                </a:cubicBezTo>
                <a:cubicBezTo>
                  <a:pt x="456" y="73"/>
                  <a:pt x="329" y="171"/>
                  <a:pt x="234" y="298"/>
                </a:cubicBezTo>
                <a:cubicBezTo>
                  <a:pt x="234" y="298"/>
                  <a:pt x="0" y="552"/>
                  <a:pt x="274" y="955"/>
                </a:cubicBezTo>
                <a:cubicBezTo>
                  <a:pt x="546" y="1351"/>
                  <a:pt x="929" y="1800"/>
                  <a:pt x="1313" y="1907"/>
                </a:cubicBezTo>
                <a:cubicBezTo>
                  <a:pt x="1375" y="1925"/>
                  <a:pt x="1434" y="1933"/>
                  <a:pt x="1492" y="1933"/>
                </a:cubicBezTo>
                <a:cubicBezTo>
                  <a:pt x="1492" y="1933"/>
                  <a:pt x="1492" y="1933"/>
                  <a:pt x="1494" y="1933"/>
                </a:cubicBezTo>
                <a:cubicBezTo>
                  <a:pt x="1640" y="1933"/>
                  <a:pt x="1777" y="1862"/>
                  <a:pt x="1891" y="1754"/>
                </a:cubicBezTo>
                <a:lnTo>
                  <a:pt x="1891" y="1572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70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48" name="Freeform 15">
            <a:extLst>
              <a:ext uri="{FF2B5EF4-FFF2-40B4-BE49-F238E27FC236}">
                <a16:creationId xmlns="" xmlns:a16="http://schemas.microsoft.com/office/drawing/2014/main" id="{59747428-2DF3-4E9E-94BB-9720B8161821}"/>
              </a:ext>
            </a:extLst>
          </p:cNvPr>
          <p:cNvSpPr>
            <a:spLocks/>
          </p:cNvSpPr>
          <p:nvPr userDrawn="1"/>
        </p:nvSpPr>
        <p:spPr bwMode="auto">
          <a:xfrm>
            <a:off x="6902450" y="1588"/>
            <a:ext cx="2568575" cy="1368425"/>
          </a:xfrm>
          <a:custGeom>
            <a:avLst/>
            <a:gdLst>
              <a:gd name="T0" fmla="*/ 792 w 809"/>
              <a:gd name="T1" fmla="*/ 0 h 431"/>
              <a:gd name="T2" fmla="*/ 788 w 809"/>
              <a:gd name="T3" fmla="*/ 0 h 431"/>
              <a:gd name="T4" fmla="*/ 803 w 809"/>
              <a:gd name="T5" fmla="*/ 131 h 431"/>
              <a:gd name="T6" fmla="*/ 724 w 809"/>
              <a:gd name="T7" fmla="*/ 354 h 431"/>
              <a:gd name="T8" fmla="*/ 506 w 809"/>
              <a:gd name="T9" fmla="*/ 427 h 431"/>
              <a:gd name="T10" fmla="*/ 451 w 809"/>
              <a:gd name="T11" fmla="*/ 424 h 431"/>
              <a:gd name="T12" fmla="*/ 164 w 809"/>
              <a:gd name="T13" fmla="*/ 287 h 431"/>
              <a:gd name="T14" fmla="*/ 6 w 809"/>
              <a:gd name="T15" fmla="*/ 64 h 431"/>
              <a:gd name="T16" fmla="*/ 12 w 809"/>
              <a:gd name="T17" fmla="*/ 0 h 431"/>
              <a:gd name="T18" fmla="*/ 8 w 809"/>
              <a:gd name="T19" fmla="*/ 0 h 431"/>
              <a:gd name="T20" fmla="*/ 2 w 809"/>
              <a:gd name="T21" fmla="*/ 64 h 431"/>
              <a:gd name="T22" fmla="*/ 162 w 809"/>
              <a:gd name="T23" fmla="*/ 289 h 431"/>
              <a:gd name="T24" fmla="*/ 450 w 809"/>
              <a:gd name="T25" fmla="*/ 428 h 431"/>
              <a:gd name="T26" fmla="*/ 506 w 809"/>
              <a:gd name="T27" fmla="*/ 431 h 431"/>
              <a:gd name="T28" fmla="*/ 726 w 809"/>
              <a:gd name="T29" fmla="*/ 357 h 431"/>
              <a:gd name="T30" fmla="*/ 807 w 809"/>
              <a:gd name="T31" fmla="*/ 131 h 431"/>
              <a:gd name="T32" fmla="*/ 792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792" y="0"/>
                </a:moveTo>
                <a:cubicBezTo>
                  <a:pt x="788" y="0"/>
                  <a:pt x="788" y="0"/>
                  <a:pt x="788" y="0"/>
                </a:cubicBezTo>
                <a:cubicBezTo>
                  <a:pt x="797" y="38"/>
                  <a:pt x="802" y="82"/>
                  <a:pt x="803" y="131"/>
                </a:cubicBezTo>
                <a:cubicBezTo>
                  <a:pt x="805" y="228"/>
                  <a:pt x="779" y="303"/>
                  <a:pt x="724" y="354"/>
                </a:cubicBezTo>
                <a:cubicBezTo>
                  <a:pt x="673" y="402"/>
                  <a:pt x="597" y="427"/>
                  <a:pt x="506" y="427"/>
                </a:cubicBezTo>
                <a:cubicBezTo>
                  <a:pt x="488" y="427"/>
                  <a:pt x="470" y="426"/>
                  <a:pt x="451" y="424"/>
                </a:cubicBezTo>
                <a:cubicBezTo>
                  <a:pt x="366" y="415"/>
                  <a:pt x="259" y="364"/>
                  <a:pt x="164" y="287"/>
                </a:cubicBezTo>
                <a:cubicBezTo>
                  <a:pt x="69" y="210"/>
                  <a:pt x="11" y="127"/>
                  <a:pt x="6" y="64"/>
                </a:cubicBezTo>
                <a:cubicBezTo>
                  <a:pt x="4" y="39"/>
                  <a:pt x="7" y="18"/>
                  <a:pt x="1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18"/>
                  <a:pt x="0" y="39"/>
                  <a:pt x="2" y="64"/>
                </a:cubicBezTo>
                <a:cubicBezTo>
                  <a:pt x="7" y="128"/>
                  <a:pt x="66" y="212"/>
                  <a:pt x="162" y="289"/>
                </a:cubicBezTo>
                <a:cubicBezTo>
                  <a:pt x="257" y="367"/>
                  <a:pt x="365" y="419"/>
                  <a:pt x="450" y="428"/>
                </a:cubicBezTo>
                <a:cubicBezTo>
                  <a:pt x="470" y="430"/>
                  <a:pt x="487" y="431"/>
                  <a:pt x="506" y="431"/>
                </a:cubicBezTo>
                <a:cubicBezTo>
                  <a:pt x="598" y="431"/>
                  <a:pt x="675" y="406"/>
                  <a:pt x="726" y="357"/>
                </a:cubicBezTo>
                <a:cubicBezTo>
                  <a:pt x="783" y="305"/>
                  <a:pt x="809" y="229"/>
                  <a:pt x="807" y="131"/>
                </a:cubicBezTo>
                <a:cubicBezTo>
                  <a:pt x="806" y="82"/>
                  <a:pt x="801" y="38"/>
                  <a:pt x="792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93" name="Agrupar 192">
            <a:extLst>
              <a:ext uri="{FF2B5EF4-FFF2-40B4-BE49-F238E27FC236}">
                <a16:creationId xmlns="" xmlns:a16="http://schemas.microsoft.com/office/drawing/2014/main" id="{5BB50627-340C-4946-86D3-8D3040F514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19400" y="718639"/>
            <a:ext cx="3582000" cy="908561"/>
            <a:chOff x="-9566275" y="385763"/>
            <a:chExt cx="5006975" cy="1270000"/>
          </a:xfrm>
        </p:grpSpPr>
        <p:sp>
          <p:nvSpPr>
            <p:cNvPr id="9" name="Freeform 5">
              <a:extLst>
                <a:ext uri="{FF2B5EF4-FFF2-40B4-BE49-F238E27FC236}">
                  <a16:creationId xmlns="" xmlns:a16="http://schemas.microsoft.com/office/drawing/2014/main" id="{2581DAC7-F2F1-43DC-899A-B7981631855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4887913" y="385763"/>
              <a:ext cx="328613" cy="466725"/>
            </a:xfrm>
            <a:custGeom>
              <a:avLst/>
              <a:gdLst>
                <a:gd name="T0" fmla="*/ 122 w 207"/>
                <a:gd name="T1" fmla="*/ 148 h 294"/>
                <a:gd name="T2" fmla="*/ 0 w 207"/>
                <a:gd name="T3" fmla="*/ 232 h 294"/>
                <a:gd name="T4" fmla="*/ 0 w 207"/>
                <a:gd name="T5" fmla="*/ 294 h 294"/>
                <a:gd name="T6" fmla="*/ 207 w 207"/>
                <a:gd name="T7" fmla="*/ 148 h 294"/>
                <a:gd name="T8" fmla="*/ 0 w 207"/>
                <a:gd name="T9" fmla="*/ 0 h 294"/>
                <a:gd name="T10" fmla="*/ 0 w 207"/>
                <a:gd name="T11" fmla="*/ 64 h 294"/>
                <a:gd name="T12" fmla="*/ 122 w 207"/>
                <a:gd name="T13" fmla="*/ 14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94">
                  <a:moveTo>
                    <a:pt x="122" y="148"/>
                  </a:moveTo>
                  <a:lnTo>
                    <a:pt x="0" y="232"/>
                  </a:lnTo>
                  <a:lnTo>
                    <a:pt x="0" y="294"/>
                  </a:lnTo>
                  <a:lnTo>
                    <a:pt x="207" y="148"/>
                  </a:lnTo>
                  <a:lnTo>
                    <a:pt x="0" y="0"/>
                  </a:lnTo>
                  <a:lnTo>
                    <a:pt x="0" y="64"/>
                  </a:lnTo>
                  <a:lnTo>
                    <a:pt x="122" y="148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F8956B52-742F-4978-B57E-A6282AA57223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566275" y="404813"/>
              <a:ext cx="436563" cy="434975"/>
            </a:xfrm>
            <a:custGeom>
              <a:avLst/>
              <a:gdLst>
                <a:gd name="T0" fmla="*/ 141 w 275"/>
                <a:gd name="T1" fmla="*/ 182 h 274"/>
                <a:gd name="T2" fmla="*/ 46 w 275"/>
                <a:gd name="T3" fmla="*/ 0 h 274"/>
                <a:gd name="T4" fmla="*/ 0 w 275"/>
                <a:gd name="T5" fmla="*/ 0 h 274"/>
                <a:gd name="T6" fmla="*/ 0 w 275"/>
                <a:gd name="T7" fmla="*/ 274 h 274"/>
                <a:gd name="T8" fmla="*/ 46 w 275"/>
                <a:gd name="T9" fmla="*/ 274 h 274"/>
                <a:gd name="T10" fmla="*/ 46 w 275"/>
                <a:gd name="T11" fmla="*/ 96 h 274"/>
                <a:gd name="T12" fmla="*/ 48 w 275"/>
                <a:gd name="T13" fmla="*/ 96 h 274"/>
                <a:gd name="T14" fmla="*/ 131 w 275"/>
                <a:gd name="T15" fmla="*/ 258 h 274"/>
                <a:gd name="T16" fmla="*/ 145 w 275"/>
                <a:gd name="T17" fmla="*/ 258 h 274"/>
                <a:gd name="T18" fmla="*/ 229 w 275"/>
                <a:gd name="T19" fmla="*/ 96 h 274"/>
                <a:gd name="T20" fmla="*/ 231 w 275"/>
                <a:gd name="T21" fmla="*/ 96 h 274"/>
                <a:gd name="T22" fmla="*/ 231 w 275"/>
                <a:gd name="T23" fmla="*/ 274 h 274"/>
                <a:gd name="T24" fmla="*/ 231 w 275"/>
                <a:gd name="T25" fmla="*/ 274 h 274"/>
                <a:gd name="T26" fmla="*/ 275 w 275"/>
                <a:gd name="T27" fmla="*/ 274 h 274"/>
                <a:gd name="T28" fmla="*/ 275 w 275"/>
                <a:gd name="T29" fmla="*/ 274 h 274"/>
                <a:gd name="T30" fmla="*/ 275 w 275"/>
                <a:gd name="T31" fmla="*/ 0 h 274"/>
                <a:gd name="T32" fmla="*/ 229 w 275"/>
                <a:gd name="T33" fmla="*/ 0 h 274"/>
                <a:gd name="T34" fmla="*/ 141 w 275"/>
                <a:gd name="T35" fmla="*/ 18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274">
                  <a:moveTo>
                    <a:pt x="141" y="182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274"/>
                  </a:lnTo>
                  <a:lnTo>
                    <a:pt x="46" y="274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131" y="258"/>
                  </a:lnTo>
                  <a:lnTo>
                    <a:pt x="145" y="258"/>
                  </a:lnTo>
                  <a:lnTo>
                    <a:pt x="229" y="96"/>
                  </a:lnTo>
                  <a:lnTo>
                    <a:pt x="231" y="96"/>
                  </a:lnTo>
                  <a:lnTo>
                    <a:pt x="231" y="274"/>
                  </a:lnTo>
                  <a:lnTo>
                    <a:pt x="231" y="274"/>
                  </a:lnTo>
                  <a:lnTo>
                    <a:pt x="275" y="274"/>
                  </a:lnTo>
                  <a:lnTo>
                    <a:pt x="275" y="274"/>
                  </a:lnTo>
                  <a:lnTo>
                    <a:pt x="275" y="0"/>
                  </a:lnTo>
                  <a:lnTo>
                    <a:pt x="229" y="0"/>
                  </a:lnTo>
                  <a:lnTo>
                    <a:pt x="141" y="182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C65FDF57-21CB-4477-A384-D1210B5CEDB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047163" y="388938"/>
              <a:ext cx="407988" cy="450850"/>
            </a:xfrm>
            <a:custGeom>
              <a:avLst/>
              <a:gdLst>
                <a:gd name="T0" fmla="*/ 0 w 257"/>
                <a:gd name="T1" fmla="*/ 284 h 284"/>
                <a:gd name="T2" fmla="*/ 48 w 257"/>
                <a:gd name="T3" fmla="*/ 284 h 284"/>
                <a:gd name="T4" fmla="*/ 127 w 257"/>
                <a:gd name="T5" fmla="*/ 104 h 284"/>
                <a:gd name="T6" fmla="*/ 209 w 257"/>
                <a:gd name="T7" fmla="*/ 284 h 284"/>
                <a:gd name="T8" fmla="*/ 257 w 257"/>
                <a:gd name="T9" fmla="*/ 284 h 284"/>
                <a:gd name="T10" fmla="*/ 127 w 257"/>
                <a:gd name="T11" fmla="*/ 0 h 284"/>
                <a:gd name="T12" fmla="*/ 0 w 257"/>
                <a:gd name="T1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284">
                  <a:moveTo>
                    <a:pt x="0" y="284"/>
                  </a:moveTo>
                  <a:lnTo>
                    <a:pt x="48" y="284"/>
                  </a:lnTo>
                  <a:lnTo>
                    <a:pt x="127" y="104"/>
                  </a:lnTo>
                  <a:lnTo>
                    <a:pt x="209" y="284"/>
                  </a:lnTo>
                  <a:lnTo>
                    <a:pt x="257" y="284"/>
                  </a:lnTo>
                  <a:lnTo>
                    <a:pt x="127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34E3B4BE-98EA-478A-8AF2-424FB1A577B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958138" y="401638"/>
              <a:ext cx="436563" cy="441325"/>
            </a:xfrm>
            <a:custGeom>
              <a:avLst/>
              <a:gdLst>
                <a:gd name="T0" fmla="*/ 68 w 137"/>
                <a:gd name="T1" fmla="*/ 119 h 139"/>
                <a:gd name="T2" fmla="*/ 25 w 137"/>
                <a:gd name="T3" fmla="*/ 70 h 139"/>
                <a:gd name="T4" fmla="*/ 68 w 137"/>
                <a:gd name="T5" fmla="*/ 21 h 139"/>
                <a:gd name="T6" fmla="*/ 112 w 137"/>
                <a:gd name="T7" fmla="*/ 70 h 139"/>
                <a:gd name="T8" fmla="*/ 68 w 137"/>
                <a:gd name="T9" fmla="*/ 119 h 139"/>
                <a:gd name="T10" fmla="*/ 69 w 137"/>
                <a:gd name="T11" fmla="*/ 0 h 139"/>
                <a:gd name="T12" fmla="*/ 0 w 137"/>
                <a:gd name="T13" fmla="*/ 70 h 139"/>
                <a:gd name="T14" fmla="*/ 68 w 137"/>
                <a:gd name="T15" fmla="*/ 139 h 139"/>
                <a:gd name="T16" fmla="*/ 137 w 137"/>
                <a:gd name="T17" fmla="*/ 70 h 139"/>
                <a:gd name="T18" fmla="*/ 69 w 137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9">
                  <a:moveTo>
                    <a:pt x="68" y="119"/>
                  </a:moveTo>
                  <a:cubicBezTo>
                    <a:pt x="43" y="119"/>
                    <a:pt x="25" y="98"/>
                    <a:pt x="25" y="70"/>
                  </a:cubicBezTo>
                  <a:cubicBezTo>
                    <a:pt x="25" y="42"/>
                    <a:pt x="43" y="21"/>
                    <a:pt x="68" y="21"/>
                  </a:cubicBezTo>
                  <a:cubicBezTo>
                    <a:pt x="94" y="21"/>
                    <a:pt x="112" y="42"/>
                    <a:pt x="112" y="70"/>
                  </a:cubicBezTo>
                  <a:cubicBezTo>
                    <a:pt x="112" y="98"/>
                    <a:pt x="94" y="119"/>
                    <a:pt x="68" y="119"/>
                  </a:cubicBezTo>
                  <a:moveTo>
                    <a:pt x="69" y="0"/>
                  </a:moveTo>
                  <a:cubicBezTo>
                    <a:pt x="30" y="0"/>
                    <a:pt x="0" y="30"/>
                    <a:pt x="0" y="70"/>
                  </a:cubicBezTo>
                  <a:cubicBezTo>
                    <a:pt x="0" y="110"/>
                    <a:pt x="29" y="139"/>
                    <a:pt x="68" y="139"/>
                  </a:cubicBezTo>
                  <a:cubicBezTo>
                    <a:pt x="107" y="139"/>
                    <a:pt x="137" y="110"/>
                    <a:pt x="137" y="70"/>
                  </a:cubicBezTo>
                  <a:cubicBezTo>
                    <a:pt x="137" y="30"/>
                    <a:pt x="108" y="0"/>
                    <a:pt x="69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4" name="Freeform 9">
              <a:extLst>
                <a:ext uri="{FF2B5EF4-FFF2-40B4-BE49-F238E27FC236}">
                  <a16:creationId xmlns="" xmlns:a16="http://schemas.microsoft.com/office/drawing/2014/main" id="{13CF68B4-03D1-491C-85AA-C8E5ADB8BC88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894513" y="404813"/>
              <a:ext cx="265113" cy="434975"/>
            </a:xfrm>
            <a:custGeom>
              <a:avLst/>
              <a:gdLst>
                <a:gd name="T0" fmla="*/ 167 w 167"/>
                <a:gd name="T1" fmla="*/ 42 h 274"/>
                <a:gd name="T2" fmla="*/ 167 w 167"/>
                <a:gd name="T3" fmla="*/ 0 h 274"/>
                <a:gd name="T4" fmla="*/ 0 w 167"/>
                <a:gd name="T5" fmla="*/ 0 h 274"/>
                <a:gd name="T6" fmla="*/ 0 w 167"/>
                <a:gd name="T7" fmla="*/ 274 h 274"/>
                <a:gd name="T8" fmla="*/ 46 w 167"/>
                <a:gd name="T9" fmla="*/ 274 h 274"/>
                <a:gd name="T10" fmla="*/ 46 w 167"/>
                <a:gd name="T11" fmla="*/ 160 h 274"/>
                <a:gd name="T12" fmla="*/ 153 w 167"/>
                <a:gd name="T13" fmla="*/ 160 h 274"/>
                <a:gd name="T14" fmla="*/ 153 w 167"/>
                <a:gd name="T15" fmla="*/ 118 h 274"/>
                <a:gd name="T16" fmla="*/ 46 w 167"/>
                <a:gd name="T17" fmla="*/ 118 h 274"/>
                <a:gd name="T18" fmla="*/ 46 w 167"/>
                <a:gd name="T19" fmla="*/ 42 h 274"/>
                <a:gd name="T20" fmla="*/ 167 w 167"/>
                <a:gd name="T21" fmla="*/ 4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" h="274">
                  <a:moveTo>
                    <a:pt x="167" y="42"/>
                  </a:moveTo>
                  <a:lnTo>
                    <a:pt x="167" y="0"/>
                  </a:lnTo>
                  <a:lnTo>
                    <a:pt x="0" y="0"/>
                  </a:lnTo>
                  <a:lnTo>
                    <a:pt x="0" y="274"/>
                  </a:lnTo>
                  <a:lnTo>
                    <a:pt x="46" y="274"/>
                  </a:lnTo>
                  <a:lnTo>
                    <a:pt x="46" y="160"/>
                  </a:lnTo>
                  <a:lnTo>
                    <a:pt x="153" y="160"/>
                  </a:lnTo>
                  <a:lnTo>
                    <a:pt x="153" y="118"/>
                  </a:lnTo>
                  <a:lnTo>
                    <a:pt x="46" y="118"/>
                  </a:lnTo>
                  <a:lnTo>
                    <a:pt x="46" y="42"/>
                  </a:lnTo>
                  <a:lnTo>
                    <a:pt x="167" y="42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5" name="Rectangle 10">
              <a:extLst>
                <a:ext uri="{FF2B5EF4-FFF2-40B4-BE49-F238E27FC236}">
                  <a16:creationId xmlns="" xmlns:a16="http://schemas.microsoft.com/office/drawing/2014/main" id="{FFC38B27-E92C-4BF2-ABC9-2E2F49FDF15E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-6524625" y="404813"/>
              <a:ext cx="76200" cy="434975"/>
            </a:xfrm>
            <a:prstGeom prst="rect">
              <a:avLst/>
            </a:pr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AE17D13A-4484-4558-85E5-C4E329A5DF43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327775" y="404813"/>
              <a:ext cx="252413" cy="434975"/>
            </a:xfrm>
            <a:custGeom>
              <a:avLst/>
              <a:gdLst>
                <a:gd name="T0" fmla="*/ 49 w 159"/>
                <a:gd name="T1" fmla="*/ 0 h 274"/>
                <a:gd name="T2" fmla="*/ 0 w 159"/>
                <a:gd name="T3" fmla="*/ 0 h 274"/>
                <a:gd name="T4" fmla="*/ 0 w 159"/>
                <a:gd name="T5" fmla="*/ 274 h 274"/>
                <a:gd name="T6" fmla="*/ 159 w 159"/>
                <a:gd name="T7" fmla="*/ 274 h 274"/>
                <a:gd name="T8" fmla="*/ 159 w 159"/>
                <a:gd name="T9" fmla="*/ 230 h 274"/>
                <a:gd name="T10" fmla="*/ 49 w 159"/>
                <a:gd name="T11" fmla="*/ 230 h 274"/>
                <a:gd name="T12" fmla="*/ 49 w 159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74">
                  <a:moveTo>
                    <a:pt x="49" y="0"/>
                  </a:moveTo>
                  <a:lnTo>
                    <a:pt x="0" y="0"/>
                  </a:lnTo>
                  <a:lnTo>
                    <a:pt x="0" y="274"/>
                  </a:lnTo>
                  <a:lnTo>
                    <a:pt x="159" y="274"/>
                  </a:lnTo>
                  <a:lnTo>
                    <a:pt x="159" y="230"/>
                  </a:lnTo>
                  <a:lnTo>
                    <a:pt x="49" y="23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="" xmlns:a16="http://schemas.microsoft.com/office/drawing/2014/main" id="{77E2AAD9-A8D8-4C92-BEB2-15A1797BA61C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008688" y="404813"/>
              <a:ext cx="347663" cy="434975"/>
            </a:xfrm>
            <a:custGeom>
              <a:avLst/>
              <a:gdLst>
                <a:gd name="T0" fmla="*/ 172 w 219"/>
                <a:gd name="T1" fmla="*/ 114 h 274"/>
                <a:gd name="T2" fmla="*/ 46 w 219"/>
                <a:gd name="T3" fmla="*/ 114 h 274"/>
                <a:gd name="T4" fmla="*/ 46 w 219"/>
                <a:gd name="T5" fmla="*/ 0 h 274"/>
                <a:gd name="T6" fmla="*/ 0 w 219"/>
                <a:gd name="T7" fmla="*/ 0 h 274"/>
                <a:gd name="T8" fmla="*/ 0 w 219"/>
                <a:gd name="T9" fmla="*/ 274 h 274"/>
                <a:gd name="T10" fmla="*/ 46 w 219"/>
                <a:gd name="T11" fmla="*/ 274 h 274"/>
                <a:gd name="T12" fmla="*/ 46 w 219"/>
                <a:gd name="T13" fmla="*/ 158 h 274"/>
                <a:gd name="T14" fmla="*/ 172 w 219"/>
                <a:gd name="T15" fmla="*/ 158 h 274"/>
                <a:gd name="T16" fmla="*/ 172 w 219"/>
                <a:gd name="T17" fmla="*/ 274 h 274"/>
                <a:gd name="T18" fmla="*/ 219 w 219"/>
                <a:gd name="T19" fmla="*/ 274 h 274"/>
                <a:gd name="T20" fmla="*/ 219 w 219"/>
                <a:gd name="T21" fmla="*/ 0 h 274"/>
                <a:gd name="T22" fmla="*/ 172 w 219"/>
                <a:gd name="T23" fmla="*/ 0 h 274"/>
                <a:gd name="T24" fmla="*/ 172 w 219"/>
                <a:gd name="T25" fmla="*/ 11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274">
                  <a:moveTo>
                    <a:pt x="172" y="114"/>
                  </a:moveTo>
                  <a:lnTo>
                    <a:pt x="46" y="114"/>
                  </a:lnTo>
                  <a:lnTo>
                    <a:pt x="46" y="0"/>
                  </a:lnTo>
                  <a:lnTo>
                    <a:pt x="0" y="0"/>
                  </a:lnTo>
                  <a:lnTo>
                    <a:pt x="0" y="274"/>
                  </a:lnTo>
                  <a:lnTo>
                    <a:pt x="46" y="274"/>
                  </a:lnTo>
                  <a:lnTo>
                    <a:pt x="46" y="158"/>
                  </a:lnTo>
                  <a:lnTo>
                    <a:pt x="172" y="158"/>
                  </a:lnTo>
                  <a:lnTo>
                    <a:pt x="172" y="274"/>
                  </a:lnTo>
                  <a:lnTo>
                    <a:pt x="219" y="274"/>
                  </a:lnTo>
                  <a:lnTo>
                    <a:pt x="219" y="0"/>
                  </a:lnTo>
                  <a:lnTo>
                    <a:pt x="172" y="0"/>
                  </a:lnTo>
                  <a:lnTo>
                    <a:pt x="172" y="114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="" xmlns:a16="http://schemas.microsoft.com/office/drawing/2014/main" id="{0D10C603-C652-4C03-9584-2D58420DEFA3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5575300" y="401638"/>
              <a:ext cx="436563" cy="441325"/>
            </a:xfrm>
            <a:custGeom>
              <a:avLst/>
              <a:gdLst>
                <a:gd name="T0" fmla="*/ 69 w 137"/>
                <a:gd name="T1" fmla="*/ 119 h 139"/>
                <a:gd name="T2" fmla="*/ 25 w 137"/>
                <a:gd name="T3" fmla="*/ 70 h 139"/>
                <a:gd name="T4" fmla="*/ 69 w 137"/>
                <a:gd name="T5" fmla="*/ 21 h 139"/>
                <a:gd name="T6" fmla="*/ 112 w 137"/>
                <a:gd name="T7" fmla="*/ 70 h 139"/>
                <a:gd name="T8" fmla="*/ 69 w 137"/>
                <a:gd name="T9" fmla="*/ 119 h 139"/>
                <a:gd name="T10" fmla="*/ 69 w 137"/>
                <a:gd name="T11" fmla="*/ 0 h 139"/>
                <a:gd name="T12" fmla="*/ 0 w 137"/>
                <a:gd name="T13" fmla="*/ 70 h 139"/>
                <a:gd name="T14" fmla="*/ 68 w 137"/>
                <a:gd name="T15" fmla="*/ 139 h 139"/>
                <a:gd name="T16" fmla="*/ 137 w 137"/>
                <a:gd name="T17" fmla="*/ 70 h 139"/>
                <a:gd name="T18" fmla="*/ 69 w 137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9">
                  <a:moveTo>
                    <a:pt x="69" y="119"/>
                  </a:moveTo>
                  <a:cubicBezTo>
                    <a:pt x="43" y="119"/>
                    <a:pt x="25" y="98"/>
                    <a:pt x="25" y="70"/>
                  </a:cubicBezTo>
                  <a:cubicBezTo>
                    <a:pt x="25" y="42"/>
                    <a:pt x="43" y="21"/>
                    <a:pt x="69" y="21"/>
                  </a:cubicBezTo>
                  <a:cubicBezTo>
                    <a:pt x="94" y="21"/>
                    <a:pt x="112" y="42"/>
                    <a:pt x="112" y="70"/>
                  </a:cubicBezTo>
                  <a:cubicBezTo>
                    <a:pt x="112" y="98"/>
                    <a:pt x="94" y="119"/>
                    <a:pt x="69" y="119"/>
                  </a:cubicBezTo>
                  <a:moveTo>
                    <a:pt x="69" y="0"/>
                  </a:moveTo>
                  <a:cubicBezTo>
                    <a:pt x="30" y="0"/>
                    <a:pt x="0" y="30"/>
                    <a:pt x="0" y="70"/>
                  </a:cubicBezTo>
                  <a:cubicBezTo>
                    <a:pt x="0" y="110"/>
                    <a:pt x="29" y="139"/>
                    <a:pt x="68" y="139"/>
                  </a:cubicBezTo>
                  <a:cubicBezTo>
                    <a:pt x="107" y="139"/>
                    <a:pt x="137" y="110"/>
                    <a:pt x="137" y="70"/>
                  </a:cubicBezTo>
                  <a:cubicBezTo>
                    <a:pt x="137" y="30"/>
                    <a:pt x="108" y="0"/>
                    <a:pt x="69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="" xmlns:a16="http://schemas.microsoft.com/office/drawing/2014/main" id="{4D13F552-EDB1-494A-B3F4-3CC87FD3DDE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7445375" y="401638"/>
              <a:ext cx="296863" cy="441325"/>
            </a:xfrm>
            <a:custGeom>
              <a:avLst/>
              <a:gdLst>
                <a:gd name="T0" fmla="*/ 27 w 93"/>
                <a:gd name="T1" fmla="*/ 36 h 139"/>
                <a:gd name="T2" fmla="*/ 49 w 93"/>
                <a:gd name="T3" fmla="*/ 21 h 139"/>
                <a:gd name="T4" fmla="*/ 82 w 93"/>
                <a:gd name="T5" fmla="*/ 30 h 139"/>
                <a:gd name="T6" fmla="*/ 89 w 93"/>
                <a:gd name="T7" fmla="*/ 10 h 139"/>
                <a:gd name="T8" fmla="*/ 51 w 93"/>
                <a:gd name="T9" fmla="*/ 0 h 139"/>
                <a:gd name="T10" fmla="*/ 3 w 93"/>
                <a:gd name="T11" fmla="*/ 38 h 139"/>
                <a:gd name="T12" fmla="*/ 70 w 93"/>
                <a:gd name="T13" fmla="*/ 102 h 139"/>
                <a:gd name="T14" fmla="*/ 46 w 93"/>
                <a:gd name="T15" fmla="*/ 117 h 139"/>
                <a:gd name="T16" fmla="*/ 8 w 93"/>
                <a:gd name="T17" fmla="*/ 103 h 139"/>
                <a:gd name="T18" fmla="*/ 0 w 93"/>
                <a:gd name="T19" fmla="*/ 123 h 139"/>
                <a:gd name="T20" fmla="*/ 45 w 93"/>
                <a:gd name="T21" fmla="*/ 139 h 139"/>
                <a:gd name="T22" fmla="*/ 93 w 93"/>
                <a:gd name="T23" fmla="*/ 98 h 139"/>
                <a:gd name="T24" fmla="*/ 27 w 93"/>
                <a:gd name="T25" fmla="*/ 3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39">
                  <a:moveTo>
                    <a:pt x="27" y="36"/>
                  </a:moveTo>
                  <a:cubicBezTo>
                    <a:pt x="27" y="26"/>
                    <a:pt x="33" y="21"/>
                    <a:pt x="49" y="21"/>
                  </a:cubicBezTo>
                  <a:cubicBezTo>
                    <a:pt x="60" y="21"/>
                    <a:pt x="73" y="25"/>
                    <a:pt x="82" y="3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1" y="5"/>
                    <a:pt x="63" y="0"/>
                    <a:pt x="51" y="0"/>
                  </a:cubicBezTo>
                  <a:cubicBezTo>
                    <a:pt x="24" y="0"/>
                    <a:pt x="3" y="13"/>
                    <a:pt x="3" y="38"/>
                  </a:cubicBezTo>
                  <a:cubicBezTo>
                    <a:pt x="3" y="86"/>
                    <a:pt x="70" y="69"/>
                    <a:pt x="70" y="102"/>
                  </a:cubicBezTo>
                  <a:cubicBezTo>
                    <a:pt x="70" y="111"/>
                    <a:pt x="60" y="117"/>
                    <a:pt x="46" y="117"/>
                  </a:cubicBezTo>
                  <a:cubicBezTo>
                    <a:pt x="35" y="117"/>
                    <a:pt x="20" y="112"/>
                    <a:pt x="8" y="10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1" y="133"/>
                    <a:pt x="29" y="139"/>
                    <a:pt x="45" y="139"/>
                  </a:cubicBezTo>
                  <a:cubicBezTo>
                    <a:pt x="71" y="139"/>
                    <a:pt x="93" y="122"/>
                    <a:pt x="93" y="98"/>
                  </a:cubicBezTo>
                  <a:cubicBezTo>
                    <a:pt x="93" y="50"/>
                    <a:pt x="27" y="61"/>
                    <a:pt x="27" y="36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15">
              <a:extLst>
                <a:ext uri="{FF2B5EF4-FFF2-40B4-BE49-F238E27FC236}">
                  <a16:creationId xmlns="" xmlns:a16="http://schemas.microsoft.com/office/drawing/2014/main" id="{0E4D49F1-80CC-4BAA-BFD4-838375313C7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648700" y="404813"/>
              <a:ext cx="652463" cy="434975"/>
            </a:xfrm>
            <a:custGeom>
              <a:avLst/>
              <a:gdLst>
                <a:gd name="T0" fmla="*/ 0 w 411"/>
                <a:gd name="T1" fmla="*/ 42 h 274"/>
                <a:gd name="T2" fmla="*/ 0 w 411"/>
                <a:gd name="T3" fmla="*/ 44 h 274"/>
                <a:gd name="T4" fmla="*/ 86 w 411"/>
                <a:gd name="T5" fmla="*/ 44 h 274"/>
                <a:gd name="T6" fmla="*/ 86 w 411"/>
                <a:gd name="T7" fmla="*/ 274 h 274"/>
                <a:gd name="T8" fmla="*/ 132 w 411"/>
                <a:gd name="T9" fmla="*/ 274 h 274"/>
                <a:gd name="T10" fmla="*/ 132 w 411"/>
                <a:gd name="T11" fmla="*/ 44 h 274"/>
                <a:gd name="T12" fmla="*/ 279 w 411"/>
                <a:gd name="T13" fmla="*/ 44 h 274"/>
                <a:gd name="T14" fmla="*/ 279 w 411"/>
                <a:gd name="T15" fmla="*/ 274 h 274"/>
                <a:gd name="T16" fmla="*/ 325 w 411"/>
                <a:gd name="T17" fmla="*/ 274 h 274"/>
                <a:gd name="T18" fmla="*/ 325 w 411"/>
                <a:gd name="T19" fmla="*/ 44 h 274"/>
                <a:gd name="T20" fmla="*/ 411 w 411"/>
                <a:gd name="T21" fmla="*/ 44 h 274"/>
                <a:gd name="T22" fmla="*/ 411 w 411"/>
                <a:gd name="T23" fmla="*/ 42 h 274"/>
                <a:gd name="T24" fmla="*/ 411 w 411"/>
                <a:gd name="T25" fmla="*/ 0 h 274"/>
                <a:gd name="T26" fmla="*/ 0 w 411"/>
                <a:gd name="T27" fmla="*/ 0 h 274"/>
                <a:gd name="T28" fmla="*/ 0 w 411"/>
                <a:gd name="T29" fmla="*/ 4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274">
                  <a:moveTo>
                    <a:pt x="0" y="42"/>
                  </a:moveTo>
                  <a:lnTo>
                    <a:pt x="0" y="44"/>
                  </a:lnTo>
                  <a:lnTo>
                    <a:pt x="86" y="44"/>
                  </a:lnTo>
                  <a:lnTo>
                    <a:pt x="86" y="274"/>
                  </a:lnTo>
                  <a:lnTo>
                    <a:pt x="132" y="274"/>
                  </a:lnTo>
                  <a:lnTo>
                    <a:pt x="132" y="44"/>
                  </a:lnTo>
                  <a:lnTo>
                    <a:pt x="279" y="44"/>
                  </a:lnTo>
                  <a:lnTo>
                    <a:pt x="279" y="274"/>
                  </a:lnTo>
                  <a:lnTo>
                    <a:pt x="325" y="274"/>
                  </a:lnTo>
                  <a:lnTo>
                    <a:pt x="325" y="44"/>
                  </a:lnTo>
                  <a:lnTo>
                    <a:pt x="411" y="44"/>
                  </a:lnTo>
                  <a:lnTo>
                    <a:pt x="411" y="42"/>
                  </a:lnTo>
                  <a:lnTo>
                    <a:pt x="411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16">
              <a:extLst>
                <a:ext uri="{FF2B5EF4-FFF2-40B4-BE49-F238E27FC236}">
                  <a16:creationId xmlns="" xmlns:a16="http://schemas.microsoft.com/office/drawing/2014/main" id="{7DE4DA8C-FC7E-4A43-9806-6B72F17E0DB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566275" y="1135063"/>
              <a:ext cx="182563" cy="196850"/>
            </a:xfrm>
            <a:custGeom>
              <a:avLst/>
              <a:gdLst>
                <a:gd name="T0" fmla="*/ 48 w 57"/>
                <a:gd name="T1" fmla="*/ 3 h 62"/>
                <a:gd name="T2" fmla="*/ 53 w 57"/>
                <a:gd name="T3" fmla="*/ 0 h 62"/>
                <a:gd name="T4" fmla="*/ 57 w 57"/>
                <a:gd name="T5" fmla="*/ 4 h 62"/>
                <a:gd name="T6" fmla="*/ 57 w 57"/>
                <a:gd name="T7" fmla="*/ 61 h 62"/>
                <a:gd name="T8" fmla="*/ 52 w 57"/>
                <a:gd name="T9" fmla="*/ 61 h 62"/>
                <a:gd name="T10" fmla="*/ 52 w 57"/>
                <a:gd name="T11" fmla="*/ 6 h 62"/>
                <a:gd name="T12" fmla="*/ 32 w 57"/>
                <a:gd name="T13" fmla="*/ 59 h 62"/>
                <a:gd name="T14" fmla="*/ 28 w 57"/>
                <a:gd name="T15" fmla="*/ 62 h 62"/>
                <a:gd name="T16" fmla="*/ 25 w 57"/>
                <a:gd name="T17" fmla="*/ 59 h 62"/>
                <a:gd name="T18" fmla="*/ 5 w 57"/>
                <a:gd name="T19" fmla="*/ 6 h 62"/>
                <a:gd name="T20" fmla="*/ 5 w 57"/>
                <a:gd name="T21" fmla="*/ 61 h 62"/>
                <a:gd name="T22" fmla="*/ 0 w 57"/>
                <a:gd name="T23" fmla="*/ 61 h 62"/>
                <a:gd name="T24" fmla="*/ 0 w 57"/>
                <a:gd name="T25" fmla="*/ 4 h 62"/>
                <a:gd name="T26" fmla="*/ 4 w 57"/>
                <a:gd name="T27" fmla="*/ 0 h 62"/>
                <a:gd name="T28" fmla="*/ 10 w 57"/>
                <a:gd name="T29" fmla="*/ 3 h 62"/>
                <a:gd name="T30" fmla="*/ 29 w 57"/>
                <a:gd name="T31" fmla="*/ 56 h 62"/>
                <a:gd name="T32" fmla="*/ 48 w 57"/>
                <a:gd name="T3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62">
                  <a:moveTo>
                    <a:pt x="48" y="3"/>
                  </a:moveTo>
                  <a:cubicBezTo>
                    <a:pt x="49" y="1"/>
                    <a:pt x="51" y="0"/>
                    <a:pt x="53" y="0"/>
                  </a:cubicBezTo>
                  <a:cubicBezTo>
                    <a:pt x="55" y="0"/>
                    <a:pt x="57" y="1"/>
                    <a:pt x="57" y="4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61"/>
                    <a:pt x="30" y="62"/>
                    <a:pt x="28" y="62"/>
                  </a:cubicBezTo>
                  <a:cubicBezTo>
                    <a:pt x="26" y="62"/>
                    <a:pt x="25" y="61"/>
                    <a:pt x="25" y="5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9" y="1"/>
                    <a:pt x="10" y="3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48" y="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17">
              <a:extLst>
                <a:ext uri="{FF2B5EF4-FFF2-40B4-BE49-F238E27FC236}">
                  <a16:creationId xmlns="" xmlns:a16="http://schemas.microsoft.com/office/drawing/2014/main" id="{74A5E92C-AB05-4D19-8E36-AB4D9DE8824F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9326563" y="1185863"/>
              <a:ext cx="133350" cy="146050"/>
            </a:xfrm>
            <a:custGeom>
              <a:avLst/>
              <a:gdLst>
                <a:gd name="T0" fmla="*/ 31 w 42"/>
                <a:gd name="T1" fmla="*/ 25 h 46"/>
                <a:gd name="T2" fmla="*/ 17 w 42"/>
                <a:gd name="T3" fmla="*/ 25 h 46"/>
                <a:gd name="T4" fmla="*/ 5 w 42"/>
                <a:gd name="T5" fmla="*/ 34 h 46"/>
                <a:gd name="T6" fmla="*/ 15 w 42"/>
                <a:gd name="T7" fmla="*/ 41 h 46"/>
                <a:gd name="T8" fmla="*/ 26 w 42"/>
                <a:gd name="T9" fmla="*/ 40 h 46"/>
                <a:gd name="T10" fmla="*/ 31 w 42"/>
                <a:gd name="T11" fmla="*/ 39 h 46"/>
                <a:gd name="T12" fmla="*/ 31 w 42"/>
                <a:gd name="T13" fmla="*/ 25 h 46"/>
                <a:gd name="T14" fmla="*/ 40 w 42"/>
                <a:gd name="T15" fmla="*/ 46 h 46"/>
                <a:gd name="T16" fmla="*/ 36 w 42"/>
                <a:gd name="T17" fmla="*/ 44 h 46"/>
                <a:gd name="T18" fmla="*/ 30 w 42"/>
                <a:gd name="T19" fmla="*/ 43 h 46"/>
                <a:gd name="T20" fmla="*/ 27 w 42"/>
                <a:gd name="T21" fmla="*/ 44 h 46"/>
                <a:gd name="T22" fmla="*/ 14 w 42"/>
                <a:gd name="T23" fmla="*/ 46 h 46"/>
                <a:gd name="T24" fmla="*/ 0 w 42"/>
                <a:gd name="T25" fmla="*/ 34 h 46"/>
                <a:gd name="T26" fmla="*/ 17 w 42"/>
                <a:gd name="T27" fmla="*/ 21 h 46"/>
                <a:gd name="T28" fmla="*/ 31 w 42"/>
                <a:gd name="T29" fmla="*/ 21 h 46"/>
                <a:gd name="T30" fmla="*/ 31 w 42"/>
                <a:gd name="T31" fmla="*/ 15 h 46"/>
                <a:gd name="T32" fmla="*/ 20 w 42"/>
                <a:gd name="T33" fmla="*/ 5 h 46"/>
                <a:gd name="T34" fmla="*/ 6 w 42"/>
                <a:gd name="T35" fmla="*/ 8 h 46"/>
                <a:gd name="T36" fmla="*/ 3 w 42"/>
                <a:gd name="T37" fmla="*/ 8 h 46"/>
                <a:gd name="T38" fmla="*/ 2 w 42"/>
                <a:gd name="T39" fmla="*/ 4 h 46"/>
                <a:gd name="T40" fmla="*/ 5 w 42"/>
                <a:gd name="T41" fmla="*/ 3 h 46"/>
                <a:gd name="T42" fmla="*/ 20 w 42"/>
                <a:gd name="T43" fmla="*/ 0 h 46"/>
                <a:gd name="T44" fmla="*/ 36 w 42"/>
                <a:gd name="T45" fmla="*/ 15 h 46"/>
                <a:gd name="T46" fmla="*/ 36 w 42"/>
                <a:gd name="T47" fmla="*/ 39 h 46"/>
                <a:gd name="T48" fmla="*/ 42 w 42"/>
                <a:gd name="T49" fmla="*/ 42 h 46"/>
                <a:gd name="T50" fmla="*/ 40 w 42"/>
                <a:gd name="T5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" h="46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4"/>
                  </a:cubicBezTo>
                  <a:cubicBezTo>
                    <a:pt x="5" y="39"/>
                    <a:pt x="9" y="41"/>
                    <a:pt x="15" y="41"/>
                  </a:cubicBezTo>
                  <a:cubicBezTo>
                    <a:pt x="18" y="41"/>
                    <a:pt x="22" y="41"/>
                    <a:pt x="26" y="4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31" y="25"/>
                  </a:lnTo>
                  <a:close/>
                  <a:moveTo>
                    <a:pt x="40" y="46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4" y="43"/>
                    <a:pt x="32" y="42"/>
                    <a:pt x="30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5"/>
                    <a:pt x="18" y="46"/>
                    <a:pt x="14" y="46"/>
                  </a:cubicBezTo>
                  <a:cubicBezTo>
                    <a:pt x="5" y="46"/>
                    <a:pt x="0" y="41"/>
                    <a:pt x="0" y="34"/>
                  </a:cubicBezTo>
                  <a:cubicBezTo>
                    <a:pt x="0" y="24"/>
                    <a:pt x="8" y="21"/>
                    <a:pt x="17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8"/>
                    <a:pt x="27" y="5"/>
                    <a:pt x="20" y="5"/>
                  </a:cubicBezTo>
                  <a:cubicBezTo>
                    <a:pt x="16" y="5"/>
                    <a:pt x="11" y="6"/>
                    <a:pt x="6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1" y="1"/>
                    <a:pt x="16" y="0"/>
                    <a:pt x="20" y="0"/>
                  </a:cubicBezTo>
                  <a:cubicBezTo>
                    <a:pt x="29" y="0"/>
                    <a:pt x="36" y="4"/>
                    <a:pt x="36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42" y="42"/>
                    <a:pt x="42" y="42"/>
                    <a:pt x="42" y="42"/>
                  </a:cubicBezTo>
                  <a:lnTo>
                    <a:pt x="40" y="4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8">
              <a:extLst>
                <a:ext uri="{FF2B5EF4-FFF2-40B4-BE49-F238E27FC236}">
                  <a16:creationId xmlns="" xmlns:a16="http://schemas.microsoft.com/office/drawing/2014/main" id="{E38F24C3-7849-4A18-9FBA-9C372710184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161463" y="1150938"/>
              <a:ext cx="92075" cy="180975"/>
            </a:xfrm>
            <a:custGeom>
              <a:avLst/>
              <a:gdLst>
                <a:gd name="T0" fmla="*/ 29 w 29"/>
                <a:gd name="T1" fmla="*/ 56 h 57"/>
                <a:gd name="T2" fmla="*/ 20 w 29"/>
                <a:gd name="T3" fmla="*/ 57 h 57"/>
                <a:gd name="T4" fmla="*/ 8 w 29"/>
                <a:gd name="T5" fmla="*/ 43 h 57"/>
                <a:gd name="T6" fmla="*/ 8 w 29"/>
                <a:gd name="T7" fmla="*/ 17 h 57"/>
                <a:gd name="T8" fmla="*/ 0 w 29"/>
                <a:gd name="T9" fmla="*/ 17 h 57"/>
                <a:gd name="T10" fmla="*/ 0 w 29"/>
                <a:gd name="T11" fmla="*/ 12 h 57"/>
                <a:gd name="T12" fmla="*/ 8 w 29"/>
                <a:gd name="T13" fmla="*/ 12 h 57"/>
                <a:gd name="T14" fmla="*/ 8 w 29"/>
                <a:gd name="T15" fmla="*/ 1 h 57"/>
                <a:gd name="T16" fmla="*/ 13 w 29"/>
                <a:gd name="T17" fmla="*/ 0 h 57"/>
                <a:gd name="T18" fmla="*/ 13 w 29"/>
                <a:gd name="T19" fmla="*/ 12 h 57"/>
                <a:gd name="T20" fmla="*/ 28 w 29"/>
                <a:gd name="T21" fmla="*/ 12 h 57"/>
                <a:gd name="T22" fmla="*/ 28 w 29"/>
                <a:gd name="T23" fmla="*/ 17 h 57"/>
                <a:gd name="T24" fmla="*/ 13 w 29"/>
                <a:gd name="T25" fmla="*/ 17 h 57"/>
                <a:gd name="T26" fmla="*/ 13 w 29"/>
                <a:gd name="T27" fmla="*/ 42 h 57"/>
                <a:gd name="T28" fmla="*/ 20 w 29"/>
                <a:gd name="T29" fmla="*/ 52 h 57"/>
                <a:gd name="T30" fmla="*/ 28 w 29"/>
                <a:gd name="T31" fmla="*/ 51 h 57"/>
                <a:gd name="T32" fmla="*/ 29 w 29"/>
                <a:gd name="T33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57">
                  <a:moveTo>
                    <a:pt x="29" y="56"/>
                  </a:moveTo>
                  <a:cubicBezTo>
                    <a:pt x="25" y="57"/>
                    <a:pt x="22" y="57"/>
                    <a:pt x="20" y="57"/>
                  </a:cubicBezTo>
                  <a:cubicBezTo>
                    <a:pt x="12" y="57"/>
                    <a:pt x="8" y="52"/>
                    <a:pt x="8" y="4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9"/>
                    <a:pt x="15" y="52"/>
                    <a:pt x="20" y="52"/>
                  </a:cubicBezTo>
                  <a:cubicBezTo>
                    <a:pt x="22" y="52"/>
                    <a:pt x="24" y="52"/>
                    <a:pt x="28" y="51"/>
                  </a:cubicBezTo>
                  <a:lnTo>
                    <a:pt x="29" y="5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4" name="Freeform 19">
              <a:extLst>
                <a:ext uri="{FF2B5EF4-FFF2-40B4-BE49-F238E27FC236}">
                  <a16:creationId xmlns="" xmlns:a16="http://schemas.microsoft.com/office/drawing/2014/main" id="{CD8EC78D-D207-43CC-8A05-1E58251DCE2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034463" y="1150938"/>
              <a:ext cx="93663" cy="180975"/>
            </a:xfrm>
            <a:custGeom>
              <a:avLst/>
              <a:gdLst>
                <a:gd name="T0" fmla="*/ 29 w 29"/>
                <a:gd name="T1" fmla="*/ 56 h 57"/>
                <a:gd name="T2" fmla="*/ 20 w 29"/>
                <a:gd name="T3" fmla="*/ 57 h 57"/>
                <a:gd name="T4" fmla="*/ 7 w 29"/>
                <a:gd name="T5" fmla="*/ 43 h 57"/>
                <a:gd name="T6" fmla="*/ 7 w 29"/>
                <a:gd name="T7" fmla="*/ 17 h 57"/>
                <a:gd name="T8" fmla="*/ 0 w 29"/>
                <a:gd name="T9" fmla="*/ 17 h 57"/>
                <a:gd name="T10" fmla="*/ 0 w 29"/>
                <a:gd name="T11" fmla="*/ 12 h 57"/>
                <a:gd name="T12" fmla="*/ 7 w 29"/>
                <a:gd name="T13" fmla="*/ 12 h 57"/>
                <a:gd name="T14" fmla="*/ 7 w 29"/>
                <a:gd name="T15" fmla="*/ 1 h 57"/>
                <a:gd name="T16" fmla="*/ 12 w 29"/>
                <a:gd name="T17" fmla="*/ 0 h 57"/>
                <a:gd name="T18" fmla="*/ 12 w 29"/>
                <a:gd name="T19" fmla="*/ 12 h 57"/>
                <a:gd name="T20" fmla="*/ 28 w 29"/>
                <a:gd name="T21" fmla="*/ 12 h 57"/>
                <a:gd name="T22" fmla="*/ 28 w 29"/>
                <a:gd name="T23" fmla="*/ 17 h 57"/>
                <a:gd name="T24" fmla="*/ 12 w 29"/>
                <a:gd name="T25" fmla="*/ 17 h 57"/>
                <a:gd name="T26" fmla="*/ 12 w 29"/>
                <a:gd name="T27" fmla="*/ 42 h 57"/>
                <a:gd name="T28" fmla="*/ 20 w 29"/>
                <a:gd name="T29" fmla="*/ 52 h 57"/>
                <a:gd name="T30" fmla="*/ 28 w 29"/>
                <a:gd name="T31" fmla="*/ 51 h 57"/>
                <a:gd name="T32" fmla="*/ 29 w 29"/>
                <a:gd name="T33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57">
                  <a:moveTo>
                    <a:pt x="29" y="56"/>
                  </a:moveTo>
                  <a:cubicBezTo>
                    <a:pt x="24" y="57"/>
                    <a:pt x="22" y="57"/>
                    <a:pt x="20" y="57"/>
                  </a:cubicBezTo>
                  <a:cubicBezTo>
                    <a:pt x="11" y="57"/>
                    <a:pt x="7" y="52"/>
                    <a:pt x="7" y="4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9"/>
                    <a:pt x="14" y="52"/>
                    <a:pt x="20" y="52"/>
                  </a:cubicBezTo>
                  <a:cubicBezTo>
                    <a:pt x="22" y="52"/>
                    <a:pt x="24" y="52"/>
                    <a:pt x="28" y="51"/>
                  </a:cubicBezTo>
                  <a:lnTo>
                    <a:pt x="29" y="5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5" name="Freeform 20">
              <a:extLst>
                <a:ext uri="{FF2B5EF4-FFF2-40B4-BE49-F238E27FC236}">
                  <a16:creationId xmlns="" xmlns:a16="http://schemas.microsoft.com/office/drawing/2014/main" id="{AE238D95-8EBA-427D-9B32-840E04340671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8899525" y="1185863"/>
              <a:ext cx="130175" cy="146050"/>
            </a:xfrm>
            <a:custGeom>
              <a:avLst/>
              <a:gdLst>
                <a:gd name="T0" fmla="*/ 20 w 41"/>
                <a:gd name="T1" fmla="*/ 5 h 46"/>
                <a:gd name="T2" fmla="*/ 5 w 41"/>
                <a:gd name="T3" fmla="*/ 23 h 46"/>
                <a:gd name="T4" fmla="*/ 21 w 41"/>
                <a:gd name="T5" fmla="*/ 41 h 46"/>
                <a:gd name="T6" fmla="*/ 36 w 41"/>
                <a:gd name="T7" fmla="*/ 23 h 46"/>
                <a:gd name="T8" fmla="*/ 20 w 41"/>
                <a:gd name="T9" fmla="*/ 5 h 46"/>
                <a:gd name="T10" fmla="*/ 20 w 41"/>
                <a:gd name="T11" fmla="*/ 46 h 46"/>
                <a:gd name="T12" fmla="*/ 0 w 41"/>
                <a:gd name="T13" fmla="*/ 23 h 46"/>
                <a:gd name="T14" fmla="*/ 21 w 41"/>
                <a:gd name="T15" fmla="*/ 0 h 46"/>
                <a:gd name="T16" fmla="*/ 41 w 41"/>
                <a:gd name="T17" fmla="*/ 23 h 46"/>
                <a:gd name="T18" fmla="*/ 20 w 41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6">
                  <a:moveTo>
                    <a:pt x="20" y="5"/>
                  </a:moveTo>
                  <a:cubicBezTo>
                    <a:pt x="11" y="5"/>
                    <a:pt x="5" y="11"/>
                    <a:pt x="5" y="23"/>
                  </a:cubicBezTo>
                  <a:cubicBezTo>
                    <a:pt x="5" y="35"/>
                    <a:pt x="11" y="41"/>
                    <a:pt x="21" y="41"/>
                  </a:cubicBezTo>
                  <a:cubicBezTo>
                    <a:pt x="30" y="41"/>
                    <a:pt x="36" y="35"/>
                    <a:pt x="36" y="23"/>
                  </a:cubicBezTo>
                  <a:cubicBezTo>
                    <a:pt x="36" y="11"/>
                    <a:pt x="30" y="5"/>
                    <a:pt x="20" y="5"/>
                  </a:cubicBezTo>
                  <a:moveTo>
                    <a:pt x="20" y="46"/>
                  </a:moveTo>
                  <a:cubicBezTo>
                    <a:pt x="8" y="46"/>
                    <a:pt x="0" y="37"/>
                    <a:pt x="0" y="23"/>
                  </a:cubicBezTo>
                  <a:cubicBezTo>
                    <a:pt x="0" y="8"/>
                    <a:pt x="8" y="0"/>
                    <a:pt x="21" y="0"/>
                  </a:cubicBezTo>
                  <a:cubicBezTo>
                    <a:pt x="33" y="0"/>
                    <a:pt x="41" y="8"/>
                    <a:pt x="41" y="23"/>
                  </a:cubicBezTo>
                  <a:cubicBezTo>
                    <a:pt x="41" y="38"/>
                    <a:pt x="33" y="46"/>
                    <a:pt x="20" y="46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Freeform 21">
              <a:extLst>
                <a:ext uri="{FF2B5EF4-FFF2-40B4-BE49-F238E27FC236}">
                  <a16:creationId xmlns="" xmlns:a16="http://schemas.microsoft.com/office/drawing/2014/main" id="{604B5659-8DF6-455B-B1E4-FC33F2DB085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718550" y="1185863"/>
              <a:ext cx="107950" cy="146050"/>
            </a:xfrm>
            <a:custGeom>
              <a:avLst/>
              <a:gdLst>
                <a:gd name="T0" fmla="*/ 23 w 34"/>
                <a:gd name="T1" fmla="*/ 21 h 46"/>
                <a:gd name="T2" fmla="*/ 34 w 34"/>
                <a:gd name="T3" fmla="*/ 33 h 46"/>
                <a:gd name="T4" fmla="*/ 19 w 34"/>
                <a:gd name="T5" fmla="*/ 46 h 46"/>
                <a:gd name="T6" fmla="*/ 3 w 34"/>
                <a:gd name="T7" fmla="*/ 43 h 46"/>
                <a:gd name="T8" fmla="*/ 0 w 34"/>
                <a:gd name="T9" fmla="*/ 42 h 46"/>
                <a:gd name="T10" fmla="*/ 1 w 34"/>
                <a:gd name="T11" fmla="*/ 38 h 46"/>
                <a:gd name="T12" fmla="*/ 4 w 34"/>
                <a:gd name="T13" fmla="*/ 38 h 46"/>
                <a:gd name="T14" fmla="*/ 19 w 34"/>
                <a:gd name="T15" fmla="*/ 41 h 46"/>
                <a:gd name="T16" fmla="*/ 29 w 34"/>
                <a:gd name="T17" fmla="*/ 33 h 46"/>
                <a:gd name="T18" fmla="*/ 21 w 34"/>
                <a:gd name="T19" fmla="*/ 26 h 46"/>
                <a:gd name="T20" fmla="*/ 12 w 34"/>
                <a:gd name="T21" fmla="*/ 25 h 46"/>
                <a:gd name="T22" fmla="*/ 0 w 34"/>
                <a:gd name="T23" fmla="*/ 13 h 46"/>
                <a:gd name="T24" fmla="*/ 15 w 34"/>
                <a:gd name="T25" fmla="*/ 0 h 46"/>
                <a:gd name="T26" fmla="*/ 31 w 34"/>
                <a:gd name="T27" fmla="*/ 3 h 46"/>
                <a:gd name="T28" fmla="*/ 34 w 34"/>
                <a:gd name="T29" fmla="*/ 4 h 46"/>
                <a:gd name="T30" fmla="*/ 33 w 34"/>
                <a:gd name="T31" fmla="*/ 8 h 46"/>
                <a:gd name="T32" fmla="*/ 30 w 34"/>
                <a:gd name="T33" fmla="*/ 8 h 46"/>
                <a:gd name="T34" fmla="*/ 15 w 34"/>
                <a:gd name="T35" fmla="*/ 5 h 46"/>
                <a:gd name="T36" fmla="*/ 5 w 34"/>
                <a:gd name="T37" fmla="*/ 13 h 46"/>
                <a:gd name="T38" fmla="*/ 14 w 34"/>
                <a:gd name="T39" fmla="*/ 20 h 46"/>
                <a:gd name="T40" fmla="*/ 23 w 34"/>
                <a:gd name="T41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46">
                  <a:moveTo>
                    <a:pt x="23" y="21"/>
                  </a:moveTo>
                  <a:cubicBezTo>
                    <a:pt x="30" y="23"/>
                    <a:pt x="34" y="27"/>
                    <a:pt x="34" y="33"/>
                  </a:cubicBezTo>
                  <a:cubicBezTo>
                    <a:pt x="34" y="42"/>
                    <a:pt x="27" y="46"/>
                    <a:pt x="19" y="46"/>
                  </a:cubicBezTo>
                  <a:cubicBezTo>
                    <a:pt x="13" y="46"/>
                    <a:pt x="9" y="45"/>
                    <a:pt x="3" y="4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9" y="40"/>
                    <a:pt x="14" y="41"/>
                    <a:pt x="19" y="41"/>
                  </a:cubicBezTo>
                  <a:cubicBezTo>
                    <a:pt x="25" y="41"/>
                    <a:pt x="29" y="39"/>
                    <a:pt x="29" y="33"/>
                  </a:cubicBezTo>
                  <a:cubicBezTo>
                    <a:pt x="29" y="30"/>
                    <a:pt x="27" y="27"/>
                    <a:pt x="21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5" y="23"/>
                    <a:pt x="0" y="19"/>
                    <a:pt x="0" y="13"/>
                  </a:cubicBezTo>
                  <a:cubicBezTo>
                    <a:pt x="0" y="4"/>
                    <a:pt x="8" y="0"/>
                    <a:pt x="15" y="0"/>
                  </a:cubicBezTo>
                  <a:cubicBezTo>
                    <a:pt x="21" y="0"/>
                    <a:pt x="26" y="1"/>
                    <a:pt x="31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5" y="6"/>
                    <a:pt x="21" y="5"/>
                    <a:pt x="15" y="5"/>
                  </a:cubicBezTo>
                  <a:cubicBezTo>
                    <a:pt x="10" y="5"/>
                    <a:pt x="5" y="7"/>
                    <a:pt x="5" y="13"/>
                  </a:cubicBezTo>
                  <a:cubicBezTo>
                    <a:pt x="5" y="16"/>
                    <a:pt x="8" y="19"/>
                    <a:pt x="14" y="20"/>
                  </a:cubicBezTo>
                  <a:lnTo>
                    <a:pt x="23" y="2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="" xmlns:a16="http://schemas.microsoft.com/office/drawing/2014/main" id="{1DB91200-31F5-413F-9D52-FE028E10DC9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464550" y="1135063"/>
              <a:ext cx="122238" cy="193675"/>
            </a:xfrm>
            <a:custGeom>
              <a:avLst/>
              <a:gdLst>
                <a:gd name="T0" fmla="*/ 6 w 38"/>
                <a:gd name="T1" fmla="*/ 5 h 61"/>
                <a:gd name="T2" fmla="*/ 6 w 38"/>
                <a:gd name="T3" fmla="*/ 29 h 61"/>
                <a:gd name="T4" fmla="*/ 35 w 38"/>
                <a:gd name="T5" fmla="*/ 29 h 61"/>
                <a:gd name="T6" fmla="*/ 35 w 38"/>
                <a:gd name="T7" fmla="*/ 34 h 61"/>
                <a:gd name="T8" fmla="*/ 6 w 38"/>
                <a:gd name="T9" fmla="*/ 34 h 61"/>
                <a:gd name="T10" fmla="*/ 6 w 38"/>
                <a:gd name="T11" fmla="*/ 61 h 61"/>
                <a:gd name="T12" fmla="*/ 0 w 38"/>
                <a:gd name="T13" fmla="*/ 61 h 61"/>
                <a:gd name="T14" fmla="*/ 0 w 38"/>
                <a:gd name="T15" fmla="*/ 5 h 61"/>
                <a:gd name="T16" fmla="*/ 6 w 38"/>
                <a:gd name="T17" fmla="*/ 0 h 61"/>
                <a:gd name="T18" fmla="*/ 38 w 38"/>
                <a:gd name="T19" fmla="*/ 0 h 61"/>
                <a:gd name="T20" fmla="*/ 38 w 38"/>
                <a:gd name="T21" fmla="*/ 5 h 61"/>
                <a:gd name="T22" fmla="*/ 6 w 38"/>
                <a:gd name="T23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61">
                  <a:moveTo>
                    <a:pt x="6" y="5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5"/>
                    <a:pt x="38" y="5"/>
                    <a:pt x="38" y="5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8" name="Freeform 23">
              <a:extLst>
                <a:ext uri="{FF2B5EF4-FFF2-40B4-BE49-F238E27FC236}">
                  <a16:creationId xmlns="" xmlns:a16="http://schemas.microsoft.com/office/drawing/2014/main" id="{3EAE9BD8-A7EF-40E0-82AF-639F0CE1676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8294688" y="1128713"/>
              <a:ext cx="22225" cy="200025"/>
            </a:xfrm>
            <a:custGeom>
              <a:avLst/>
              <a:gdLst>
                <a:gd name="T0" fmla="*/ 1 w 7"/>
                <a:gd name="T1" fmla="*/ 19 h 63"/>
                <a:gd name="T2" fmla="*/ 6 w 7"/>
                <a:gd name="T3" fmla="*/ 19 h 63"/>
                <a:gd name="T4" fmla="*/ 6 w 7"/>
                <a:gd name="T5" fmla="*/ 63 h 63"/>
                <a:gd name="T6" fmla="*/ 1 w 7"/>
                <a:gd name="T7" fmla="*/ 63 h 63"/>
                <a:gd name="T8" fmla="*/ 1 w 7"/>
                <a:gd name="T9" fmla="*/ 19 h 63"/>
                <a:gd name="T10" fmla="*/ 4 w 7"/>
                <a:gd name="T11" fmla="*/ 8 h 63"/>
                <a:gd name="T12" fmla="*/ 0 w 7"/>
                <a:gd name="T13" fmla="*/ 4 h 63"/>
                <a:gd name="T14" fmla="*/ 4 w 7"/>
                <a:gd name="T15" fmla="*/ 0 h 63"/>
                <a:gd name="T16" fmla="*/ 7 w 7"/>
                <a:gd name="T17" fmla="*/ 4 h 63"/>
                <a:gd name="T18" fmla="*/ 4 w 7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3">
                  <a:moveTo>
                    <a:pt x="1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1" y="63"/>
                    <a:pt x="1" y="63"/>
                    <a:pt x="1" y="63"/>
                  </a:cubicBezTo>
                  <a:lnTo>
                    <a:pt x="1" y="19"/>
                  </a:lnTo>
                  <a:close/>
                  <a:moveTo>
                    <a:pt x="4" y="8"/>
                  </a:move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7"/>
                    <a:pt x="6" y="8"/>
                    <a:pt x="4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24">
              <a:extLst>
                <a:ext uri="{FF2B5EF4-FFF2-40B4-BE49-F238E27FC236}">
                  <a16:creationId xmlns="" xmlns:a16="http://schemas.microsoft.com/office/drawing/2014/main" id="{C3ADFC96-5495-4BAD-BFDC-799EF738D7C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212138" y="1128713"/>
              <a:ext cx="15875" cy="200025"/>
            </a:xfrm>
            <a:custGeom>
              <a:avLst/>
              <a:gdLst>
                <a:gd name="T0" fmla="*/ 0 w 10"/>
                <a:gd name="T1" fmla="*/ 2 h 126"/>
                <a:gd name="T2" fmla="*/ 0 w 10"/>
                <a:gd name="T3" fmla="*/ 126 h 126"/>
                <a:gd name="T4" fmla="*/ 10 w 10"/>
                <a:gd name="T5" fmla="*/ 126 h 126"/>
                <a:gd name="T6" fmla="*/ 10 w 10"/>
                <a:gd name="T7" fmla="*/ 0 h 126"/>
                <a:gd name="T8" fmla="*/ 0 w 10"/>
                <a:gd name="T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6">
                  <a:moveTo>
                    <a:pt x="0" y="2"/>
                  </a:moveTo>
                  <a:lnTo>
                    <a:pt x="0" y="126"/>
                  </a:lnTo>
                  <a:lnTo>
                    <a:pt x="10" y="126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25">
              <a:extLst>
                <a:ext uri="{FF2B5EF4-FFF2-40B4-BE49-F238E27FC236}">
                  <a16:creationId xmlns="" xmlns:a16="http://schemas.microsoft.com/office/drawing/2014/main" id="{5A045ABA-253E-4769-A5ED-66344449C7D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132763" y="1128713"/>
              <a:ext cx="107950" cy="200025"/>
            </a:xfrm>
            <a:custGeom>
              <a:avLst/>
              <a:gdLst>
                <a:gd name="T0" fmla="*/ 5 w 34"/>
                <a:gd name="T1" fmla="*/ 26 h 63"/>
                <a:gd name="T2" fmla="*/ 5 w 34"/>
                <a:gd name="T3" fmla="*/ 63 h 63"/>
                <a:gd name="T4" fmla="*/ 0 w 34"/>
                <a:gd name="T5" fmla="*/ 63 h 63"/>
                <a:gd name="T6" fmla="*/ 0 w 34"/>
                <a:gd name="T7" fmla="*/ 1 h 63"/>
                <a:gd name="T8" fmla="*/ 5 w 34"/>
                <a:gd name="T9" fmla="*/ 0 h 63"/>
                <a:gd name="T10" fmla="*/ 5 w 34"/>
                <a:gd name="T11" fmla="*/ 21 h 63"/>
                <a:gd name="T12" fmla="*/ 18 w 34"/>
                <a:gd name="T13" fmla="*/ 18 h 63"/>
                <a:gd name="T14" fmla="*/ 34 w 34"/>
                <a:gd name="T15" fmla="*/ 34 h 63"/>
                <a:gd name="T16" fmla="*/ 34 w 34"/>
                <a:gd name="T17" fmla="*/ 63 h 63"/>
                <a:gd name="T18" fmla="*/ 29 w 34"/>
                <a:gd name="T19" fmla="*/ 63 h 63"/>
                <a:gd name="T20" fmla="*/ 29 w 34"/>
                <a:gd name="T21" fmla="*/ 35 h 63"/>
                <a:gd name="T22" fmla="*/ 18 w 34"/>
                <a:gd name="T23" fmla="*/ 23 h 63"/>
                <a:gd name="T24" fmla="*/ 5 w 34"/>
                <a:gd name="T2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63">
                  <a:moveTo>
                    <a:pt x="5" y="26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19"/>
                    <a:pt x="16" y="18"/>
                    <a:pt x="18" y="18"/>
                  </a:cubicBezTo>
                  <a:cubicBezTo>
                    <a:pt x="30" y="18"/>
                    <a:pt x="34" y="25"/>
                    <a:pt x="34" y="3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28"/>
                    <a:pt x="27" y="23"/>
                    <a:pt x="18" y="23"/>
                  </a:cubicBezTo>
                  <a:cubicBezTo>
                    <a:pt x="15" y="23"/>
                    <a:pt x="12" y="23"/>
                    <a:pt x="5" y="26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1" name="Freeform 26">
              <a:extLst>
                <a:ext uri="{FF2B5EF4-FFF2-40B4-BE49-F238E27FC236}">
                  <a16:creationId xmlns="" xmlns:a16="http://schemas.microsoft.com/office/drawing/2014/main" id="{E651C3A4-0147-48F1-A01B-02D923C5D24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970838" y="1185863"/>
              <a:ext cx="131763" cy="146050"/>
            </a:xfrm>
            <a:custGeom>
              <a:avLst/>
              <a:gdLst>
                <a:gd name="T0" fmla="*/ 20 w 41"/>
                <a:gd name="T1" fmla="*/ 5 h 46"/>
                <a:gd name="T2" fmla="*/ 5 w 41"/>
                <a:gd name="T3" fmla="*/ 23 h 46"/>
                <a:gd name="T4" fmla="*/ 21 w 41"/>
                <a:gd name="T5" fmla="*/ 41 h 46"/>
                <a:gd name="T6" fmla="*/ 36 w 41"/>
                <a:gd name="T7" fmla="*/ 23 h 46"/>
                <a:gd name="T8" fmla="*/ 20 w 41"/>
                <a:gd name="T9" fmla="*/ 5 h 46"/>
                <a:gd name="T10" fmla="*/ 20 w 41"/>
                <a:gd name="T11" fmla="*/ 46 h 46"/>
                <a:gd name="T12" fmla="*/ 0 w 41"/>
                <a:gd name="T13" fmla="*/ 23 h 46"/>
                <a:gd name="T14" fmla="*/ 21 w 41"/>
                <a:gd name="T15" fmla="*/ 0 h 46"/>
                <a:gd name="T16" fmla="*/ 41 w 41"/>
                <a:gd name="T17" fmla="*/ 23 h 46"/>
                <a:gd name="T18" fmla="*/ 20 w 41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6">
                  <a:moveTo>
                    <a:pt x="20" y="5"/>
                  </a:moveTo>
                  <a:cubicBezTo>
                    <a:pt x="11" y="5"/>
                    <a:pt x="5" y="11"/>
                    <a:pt x="5" y="23"/>
                  </a:cubicBezTo>
                  <a:cubicBezTo>
                    <a:pt x="5" y="35"/>
                    <a:pt x="11" y="41"/>
                    <a:pt x="21" y="41"/>
                  </a:cubicBezTo>
                  <a:cubicBezTo>
                    <a:pt x="30" y="41"/>
                    <a:pt x="36" y="35"/>
                    <a:pt x="36" y="23"/>
                  </a:cubicBezTo>
                  <a:cubicBezTo>
                    <a:pt x="36" y="11"/>
                    <a:pt x="30" y="5"/>
                    <a:pt x="20" y="5"/>
                  </a:cubicBezTo>
                  <a:moveTo>
                    <a:pt x="20" y="46"/>
                  </a:moveTo>
                  <a:cubicBezTo>
                    <a:pt x="8" y="46"/>
                    <a:pt x="0" y="37"/>
                    <a:pt x="0" y="23"/>
                  </a:cubicBezTo>
                  <a:cubicBezTo>
                    <a:pt x="0" y="8"/>
                    <a:pt x="8" y="0"/>
                    <a:pt x="21" y="0"/>
                  </a:cubicBezTo>
                  <a:cubicBezTo>
                    <a:pt x="33" y="0"/>
                    <a:pt x="41" y="8"/>
                    <a:pt x="41" y="23"/>
                  </a:cubicBezTo>
                  <a:cubicBezTo>
                    <a:pt x="41" y="38"/>
                    <a:pt x="33" y="46"/>
                    <a:pt x="20" y="46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2" name="Freeform 27">
              <a:extLst>
                <a:ext uri="{FF2B5EF4-FFF2-40B4-BE49-F238E27FC236}">
                  <a16:creationId xmlns="" xmlns:a16="http://schemas.microsoft.com/office/drawing/2014/main" id="{CE1BA70F-E6D6-43CF-A0DF-E6C29F0C3DAB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7797800" y="1303338"/>
              <a:ext cx="28575" cy="50800"/>
            </a:xfrm>
            <a:custGeom>
              <a:avLst/>
              <a:gdLst>
                <a:gd name="T0" fmla="*/ 6 w 9"/>
                <a:gd name="T1" fmla="*/ 14 h 16"/>
                <a:gd name="T2" fmla="*/ 3 w 9"/>
                <a:gd name="T3" fmla="*/ 16 h 16"/>
                <a:gd name="T4" fmla="*/ 0 w 9"/>
                <a:gd name="T5" fmla="*/ 12 h 16"/>
                <a:gd name="T6" fmla="*/ 4 w 9"/>
                <a:gd name="T7" fmla="*/ 0 h 16"/>
                <a:gd name="T8" fmla="*/ 9 w 9"/>
                <a:gd name="T9" fmla="*/ 0 h 16"/>
                <a:gd name="T10" fmla="*/ 6 w 9"/>
                <a:gd name="T1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6">
                  <a:moveTo>
                    <a:pt x="6" y="14"/>
                  </a:moveTo>
                  <a:cubicBezTo>
                    <a:pt x="5" y="15"/>
                    <a:pt x="4" y="16"/>
                    <a:pt x="3" y="16"/>
                  </a:cubicBezTo>
                  <a:cubicBezTo>
                    <a:pt x="1" y="16"/>
                    <a:pt x="0" y="14"/>
                    <a:pt x="0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1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3" name="Freeform 28">
              <a:extLst>
                <a:ext uri="{FF2B5EF4-FFF2-40B4-BE49-F238E27FC236}">
                  <a16:creationId xmlns="" xmlns:a16="http://schemas.microsoft.com/office/drawing/2014/main" id="{A58AA687-0F8E-4139-B570-0296F3E876D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7642225" y="1135063"/>
              <a:ext cx="161925" cy="196850"/>
            </a:xfrm>
            <a:custGeom>
              <a:avLst/>
              <a:gdLst>
                <a:gd name="T0" fmla="*/ 29 w 51"/>
                <a:gd name="T1" fmla="*/ 59 h 62"/>
                <a:gd name="T2" fmla="*/ 25 w 51"/>
                <a:gd name="T3" fmla="*/ 62 h 62"/>
                <a:gd name="T4" fmla="*/ 22 w 51"/>
                <a:gd name="T5" fmla="*/ 59 h 62"/>
                <a:gd name="T6" fmla="*/ 0 w 51"/>
                <a:gd name="T7" fmla="*/ 0 h 62"/>
                <a:gd name="T8" fmla="*/ 6 w 51"/>
                <a:gd name="T9" fmla="*/ 0 h 62"/>
                <a:gd name="T10" fmla="*/ 26 w 51"/>
                <a:gd name="T11" fmla="*/ 56 h 62"/>
                <a:gd name="T12" fmla="*/ 45 w 51"/>
                <a:gd name="T13" fmla="*/ 0 h 62"/>
                <a:gd name="T14" fmla="*/ 51 w 51"/>
                <a:gd name="T15" fmla="*/ 0 h 62"/>
                <a:gd name="T16" fmla="*/ 29 w 51"/>
                <a:gd name="T17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2">
                  <a:moveTo>
                    <a:pt x="29" y="59"/>
                  </a:moveTo>
                  <a:cubicBezTo>
                    <a:pt x="29" y="61"/>
                    <a:pt x="27" y="62"/>
                    <a:pt x="25" y="62"/>
                  </a:cubicBezTo>
                  <a:cubicBezTo>
                    <a:pt x="23" y="62"/>
                    <a:pt x="22" y="61"/>
                    <a:pt x="22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29" y="59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29">
              <a:extLst>
                <a:ext uri="{FF2B5EF4-FFF2-40B4-BE49-F238E27FC236}">
                  <a16:creationId xmlns="" xmlns:a16="http://schemas.microsoft.com/office/drawing/2014/main" id="{6FBF8219-6726-4C5F-B9FF-AEA6B6A6C63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451725" y="1185863"/>
              <a:ext cx="125413" cy="146050"/>
            </a:xfrm>
            <a:custGeom>
              <a:avLst/>
              <a:gdLst>
                <a:gd name="T0" fmla="*/ 19 w 39"/>
                <a:gd name="T1" fmla="*/ 4 h 46"/>
                <a:gd name="T2" fmla="*/ 5 w 39"/>
                <a:gd name="T3" fmla="*/ 21 h 46"/>
                <a:gd name="T4" fmla="*/ 34 w 39"/>
                <a:gd name="T5" fmla="*/ 21 h 46"/>
                <a:gd name="T6" fmla="*/ 19 w 39"/>
                <a:gd name="T7" fmla="*/ 4 h 46"/>
                <a:gd name="T8" fmla="*/ 0 w 39"/>
                <a:gd name="T9" fmla="*/ 23 h 46"/>
                <a:gd name="T10" fmla="*/ 19 w 39"/>
                <a:gd name="T11" fmla="*/ 0 h 46"/>
                <a:gd name="T12" fmla="*/ 39 w 39"/>
                <a:gd name="T13" fmla="*/ 22 h 46"/>
                <a:gd name="T14" fmla="*/ 36 w 39"/>
                <a:gd name="T15" fmla="*/ 25 h 46"/>
                <a:gd name="T16" fmla="*/ 5 w 39"/>
                <a:gd name="T17" fmla="*/ 25 h 46"/>
                <a:gd name="T18" fmla="*/ 21 w 39"/>
                <a:gd name="T19" fmla="*/ 41 h 46"/>
                <a:gd name="T20" fmla="*/ 33 w 39"/>
                <a:gd name="T21" fmla="*/ 39 h 46"/>
                <a:gd name="T22" fmla="*/ 37 w 39"/>
                <a:gd name="T23" fmla="*/ 37 h 46"/>
                <a:gd name="T24" fmla="*/ 38 w 39"/>
                <a:gd name="T25" fmla="*/ 42 h 46"/>
                <a:gd name="T26" fmla="*/ 34 w 39"/>
                <a:gd name="T27" fmla="*/ 43 h 46"/>
                <a:gd name="T28" fmla="*/ 21 w 39"/>
                <a:gd name="T29" fmla="*/ 46 h 46"/>
                <a:gd name="T30" fmla="*/ 0 w 39"/>
                <a:gd name="T31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46">
                  <a:moveTo>
                    <a:pt x="19" y="4"/>
                  </a:moveTo>
                  <a:cubicBezTo>
                    <a:pt x="11" y="4"/>
                    <a:pt x="5" y="11"/>
                    <a:pt x="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11"/>
                    <a:pt x="29" y="4"/>
                    <a:pt x="19" y="4"/>
                  </a:cubicBezTo>
                  <a:moveTo>
                    <a:pt x="0" y="23"/>
                  </a:moveTo>
                  <a:cubicBezTo>
                    <a:pt x="0" y="7"/>
                    <a:pt x="9" y="0"/>
                    <a:pt x="19" y="0"/>
                  </a:cubicBezTo>
                  <a:cubicBezTo>
                    <a:pt x="31" y="0"/>
                    <a:pt x="39" y="7"/>
                    <a:pt x="39" y="22"/>
                  </a:cubicBezTo>
                  <a:cubicBezTo>
                    <a:pt x="39" y="24"/>
                    <a:pt x="38" y="25"/>
                    <a:pt x="3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6"/>
                    <a:pt x="12" y="41"/>
                    <a:pt x="21" y="41"/>
                  </a:cubicBezTo>
                  <a:cubicBezTo>
                    <a:pt x="24" y="41"/>
                    <a:pt x="28" y="40"/>
                    <a:pt x="33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45"/>
                    <a:pt x="25" y="46"/>
                    <a:pt x="21" y="46"/>
                  </a:cubicBezTo>
                  <a:cubicBezTo>
                    <a:pt x="8" y="46"/>
                    <a:pt x="0" y="38"/>
                    <a:pt x="0" y="2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30">
              <a:extLst>
                <a:ext uri="{FF2B5EF4-FFF2-40B4-BE49-F238E27FC236}">
                  <a16:creationId xmlns="" xmlns:a16="http://schemas.microsoft.com/office/drawing/2014/main" id="{8C5B2F37-F700-4834-86BF-80924119B6B2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272338" y="1128713"/>
              <a:ext cx="22225" cy="200025"/>
            </a:xfrm>
            <a:custGeom>
              <a:avLst/>
              <a:gdLst>
                <a:gd name="T0" fmla="*/ 1 w 7"/>
                <a:gd name="T1" fmla="*/ 19 h 63"/>
                <a:gd name="T2" fmla="*/ 6 w 7"/>
                <a:gd name="T3" fmla="*/ 19 h 63"/>
                <a:gd name="T4" fmla="*/ 6 w 7"/>
                <a:gd name="T5" fmla="*/ 63 h 63"/>
                <a:gd name="T6" fmla="*/ 1 w 7"/>
                <a:gd name="T7" fmla="*/ 63 h 63"/>
                <a:gd name="T8" fmla="*/ 1 w 7"/>
                <a:gd name="T9" fmla="*/ 19 h 63"/>
                <a:gd name="T10" fmla="*/ 3 w 7"/>
                <a:gd name="T11" fmla="*/ 8 h 63"/>
                <a:gd name="T12" fmla="*/ 0 w 7"/>
                <a:gd name="T13" fmla="*/ 4 h 63"/>
                <a:gd name="T14" fmla="*/ 3 w 7"/>
                <a:gd name="T15" fmla="*/ 0 h 63"/>
                <a:gd name="T16" fmla="*/ 7 w 7"/>
                <a:gd name="T17" fmla="*/ 4 h 63"/>
                <a:gd name="T18" fmla="*/ 3 w 7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3">
                  <a:moveTo>
                    <a:pt x="1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1" y="63"/>
                    <a:pt x="1" y="63"/>
                    <a:pt x="1" y="63"/>
                  </a:cubicBezTo>
                  <a:lnTo>
                    <a:pt x="1" y="19"/>
                  </a:lnTo>
                  <a:close/>
                  <a:moveTo>
                    <a:pt x="3" y="8"/>
                  </a:move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4"/>
                  </a:cubicBezTo>
                  <a:cubicBezTo>
                    <a:pt x="7" y="7"/>
                    <a:pt x="5" y="8"/>
                    <a:pt x="3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="" xmlns:a16="http://schemas.microsoft.com/office/drawing/2014/main" id="{9883E14A-3364-4AAD-9DC9-FF1928D630A2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196138" y="1176338"/>
              <a:ext cx="133350" cy="200025"/>
            </a:xfrm>
            <a:custGeom>
              <a:avLst/>
              <a:gdLst>
                <a:gd name="T0" fmla="*/ 27 w 42"/>
                <a:gd name="T1" fmla="*/ 44 h 63"/>
                <a:gd name="T2" fmla="*/ 8 w 42"/>
                <a:gd name="T3" fmla="*/ 44 h 63"/>
                <a:gd name="T4" fmla="*/ 5 w 42"/>
                <a:gd name="T5" fmla="*/ 51 h 63"/>
                <a:gd name="T6" fmla="*/ 19 w 42"/>
                <a:gd name="T7" fmla="*/ 59 h 63"/>
                <a:gd name="T8" fmla="*/ 36 w 42"/>
                <a:gd name="T9" fmla="*/ 50 h 63"/>
                <a:gd name="T10" fmla="*/ 27 w 42"/>
                <a:gd name="T11" fmla="*/ 44 h 63"/>
                <a:gd name="T12" fmla="*/ 18 w 42"/>
                <a:gd name="T13" fmla="*/ 8 h 63"/>
                <a:gd name="T14" fmla="*/ 4 w 42"/>
                <a:gd name="T15" fmla="*/ 18 h 63"/>
                <a:gd name="T16" fmla="*/ 18 w 42"/>
                <a:gd name="T17" fmla="*/ 28 h 63"/>
                <a:gd name="T18" fmla="*/ 31 w 42"/>
                <a:gd name="T19" fmla="*/ 18 h 63"/>
                <a:gd name="T20" fmla="*/ 18 w 42"/>
                <a:gd name="T21" fmla="*/ 8 h 63"/>
                <a:gd name="T22" fmla="*/ 18 w 42"/>
                <a:gd name="T23" fmla="*/ 63 h 63"/>
                <a:gd name="T24" fmla="*/ 0 w 42"/>
                <a:gd name="T25" fmla="*/ 52 h 63"/>
                <a:gd name="T26" fmla="*/ 3 w 42"/>
                <a:gd name="T27" fmla="*/ 43 h 63"/>
                <a:gd name="T28" fmla="*/ 7 w 42"/>
                <a:gd name="T29" fmla="*/ 38 h 63"/>
                <a:gd name="T30" fmla="*/ 9 w 42"/>
                <a:gd name="T31" fmla="*/ 34 h 63"/>
                <a:gd name="T32" fmla="*/ 6 w 42"/>
                <a:gd name="T33" fmla="*/ 29 h 63"/>
                <a:gd name="T34" fmla="*/ 0 w 42"/>
                <a:gd name="T35" fmla="*/ 18 h 63"/>
                <a:gd name="T36" fmla="*/ 18 w 42"/>
                <a:gd name="T37" fmla="*/ 4 h 63"/>
                <a:gd name="T38" fmla="*/ 23 w 42"/>
                <a:gd name="T39" fmla="*/ 4 h 63"/>
                <a:gd name="T40" fmla="*/ 31 w 42"/>
                <a:gd name="T41" fmla="*/ 3 h 63"/>
                <a:gd name="T42" fmla="*/ 41 w 42"/>
                <a:gd name="T43" fmla="*/ 0 h 63"/>
                <a:gd name="T44" fmla="*/ 42 w 42"/>
                <a:gd name="T45" fmla="*/ 5 h 63"/>
                <a:gd name="T46" fmla="*/ 32 w 42"/>
                <a:gd name="T47" fmla="*/ 7 h 63"/>
                <a:gd name="T48" fmla="*/ 36 w 42"/>
                <a:gd name="T49" fmla="*/ 17 h 63"/>
                <a:gd name="T50" fmla="*/ 18 w 42"/>
                <a:gd name="T51" fmla="*/ 31 h 63"/>
                <a:gd name="T52" fmla="*/ 12 w 42"/>
                <a:gd name="T53" fmla="*/ 31 h 63"/>
                <a:gd name="T54" fmla="*/ 14 w 42"/>
                <a:gd name="T55" fmla="*/ 34 h 63"/>
                <a:gd name="T56" fmla="*/ 11 w 42"/>
                <a:gd name="T57" fmla="*/ 40 h 63"/>
                <a:gd name="T58" fmla="*/ 28 w 42"/>
                <a:gd name="T59" fmla="*/ 40 h 63"/>
                <a:gd name="T60" fmla="*/ 41 w 42"/>
                <a:gd name="T61" fmla="*/ 50 h 63"/>
                <a:gd name="T62" fmla="*/ 18 w 42"/>
                <a:gd name="T6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63">
                  <a:moveTo>
                    <a:pt x="27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6" y="47"/>
                    <a:pt x="5" y="49"/>
                    <a:pt x="5" y="51"/>
                  </a:cubicBezTo>
                  <a:cubicBezTo>
                    <a:pt x="5" y="57"/>
                    <a:pt x="11" y="59"/>
                    <a:pt x="19" y="59"/>
                  </a:cubicBezTo>
                  <a:cubicBezTo>
                    <a:pt x="31" y="59"/>
                    <a:pt x="36" y="56"/>
                    <a:pt x="36" y="50"/>
                  </a:cubicBezTo>
                  <a:cubicBezTo>
                    <a:pt x="36" y="47"/>
                    <a:pt x="34" y="44"/>
                    <a:pt x="27" y="44"/>
                  </a:cubicBezTo>
                  <a:moveTo>
                    <a:pt x="18" y="8"/>
                  </a:moveTo>
                  <a:cubicBezTo>
                    <a:pt x="10" y="8"/>
                    <a:pt x="4" y="10"/>
                    <a:pt x="4" y="18"/>
                  </a:cubicBezTo>
                  <a:cubicBezTo>
                    <a:pt x="4" y="25"/>
                    <a:pt x="10" y="28"/>
                    <a:pt x="18" y="28"/>
                  </a:cubicBezTo>
                  <a:cubicBezTo>
                    <a:pt x="26" y="28"/>
                    <a:pt x="31" y="25"/>
                    <a:pt x="31" y="18"/>
                  </a:cubicBezTo>
                  <a:cubicBezTo>
                    <a:pt x="31" y="10"/>
                    <a:pt x="26" y="8"/>
                    <a:pt x="18" y="8"/>
                  </a:cubicBezTo>
                  <a:moveTo>
                    <a:pt x="18" y="63"/>
                  </a:moveTo>
                  <a:cubicBezTo>
                    <a:pt x="9" y="63"/>
                    <a:pt x="0" y="60"/>
                    <a:pt x="0" y="52"/>
                  </a:cubicBezTo>
                  <a:cubicBezTo>
                    <a:pt x="0" y="48"/>
                    <a:pt x="2" y="45"/>
                    <a:pt x="3" y="43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9" y="37"/>
                    <a:pt x="9" y="36"/>
                    <a:pt x="9" y="34"/>
                  </a:cubicBezTo>
                  <a:cubicBezTo>
                    <a:pt x="9" y="32"/>
                    <a:pt x="8" y="30"/>
                    <a:pt x="6" y="29"/>
                  </a:cubicBezTo>
                  <a:cubicBezTo>
                    <a:pt x="3" y="27"/>
                    <a:pt x="0" y="24"/>
                    <a:pt x="0" y="18"/>
                  </a:cubicBezTo>
                  <a:cubicBezTo>
                    <a:pt x="0" y="8"/>
                    <a:pt x="7" y="4"/>
                    <a:pt x="18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4"/>
                    <a:pt x="29" y="4"/>
                    <a:pt x="3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6" y="10"/>
                    <a:pt x="36" y="17"/>
                  </a:cubicBezTo>
                  <a:cubicBezTo>
                    <a:pt x="36" y="27"/>
                    <a:pt x="29" y="31"/>
                    <a:pt x="18" y="31"/>
                  </a:cubicBezTo>
                  <a:cubicBezTo>
                    <a:pt x="14" y="31"/>
                    <a:pt x="12" y="31"/>
                    <a:pt x="12" y="31"/>
                  </a:cubicBezTo>
                  <a:cubicBezTo>
                    <a:pt x="13" y="32"/>
                    <a:pt x="14" y="33"/>
                    <a:pt x="14" y="34"/>
                  </a:cubicBezTo>
                  <a:cubicBezTo>
                    <a:pt x="14" y="36"/>
                    <a:pt x="13" y="37"/>
                    <a:pt x="11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7" y="40"/>
                    <a:pt x="41" y="44"/>
                    <a:pt x="41" y="50"/>
                  </a:cubicBezTo>
                  <a:cubicBezTo>
                    <a:pt x="41" y="58"/>
                    <a:pt x="34" y="63"/>
                    <a:pt x="18" y="6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="" xmlns:a16="http://schemas.microsoft.com/office/drawing/2014/main" id="{D89B77BB-DF8C-434C-A2A5-52AE73005B34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021513" y="1185863"/>
              <a:ext cx="130175" cy="146050"/>
            </a:xfrm>
            <a:custGeom>
              <a:avLst/>
              <a:gdLst>
                <a:gd name="T0" fmla="*/ 31 w 41"/>
                <a:gd name="T1" fmla="*/ 25 h 46"/>
                <a:gd name="T2" fmla="*/ 17 w 41"/>
                <a:gd name="T3" fmla="*/ 25 h 46"/>
                <a:gd name="T4" fmla="*/ 5 w 41"/>
                <a:gd name="T5" fmla="*/ 34 h 46"/>
                <a:gd name="T6" fmla="*/ 15 w 41"/>
                <a:gd name="T7" fmla="*/ 41 h 46"/>
                <a:gd name="T8" fmla="*/ 26 w 41"/>
                <a:gd name="T9" fmla="*/ 40 h 46"/>
                <a:gd name="T10" fmla="*/ 31 w 41"/>
                <a:gd name="T11" fmla="*/ 39 h 46"/>
                <a:gd name="T12" fmla="*/ 31 w 41"/>
                <a:gd name="T13" fmla="*/ 25 h 46"/>
                <a:gd name="T14" fmla="*/ 39 w 41"/>
                <a:gd name="T15" fmla="*/ 46 h 46"/>
                <a:gd name="T16" fmla="*/ 36 w 41"/>
                <a:gd name="T17" fmla="*/ 44 h 46"/>
                <a:gd name="T18" fmla="*/ 30 w 41"/>
                <a:gd name="T19" fmla="*/ 43 h 46"/>
                <a:gd name="T20" fmla="*/ 26 w 41"/>
                <a:gd name="T21" fmla="*/ 44 h 46"/>
                <a:gd name="T22" fmla="*/ 14 w 41"/>
                <a:gd name="T23" fmla="*/ 46 h 46"/>
                <a:gd name="T24" fmla="*/ 0 w 41"/>
                <a:gd name="T25" fmla="*/ 34 h 46"/>
                <a:gd name="T26" fmla="*/ 17 w 41"/>
                <a:gd name="T27" fmla="*/ 21 h 46"/>
                <a:gd name="T28" fmla="*/ 31 w 41"/>
                <a:gd name="T29" fmla="*/ 21 h 46"/>
                <a:gd name="T30" fmla="*/ 31 w 41"/>
                <a:gd name="T31" fmla="*/ 15 h 46"/>
                <a:gd name="T32" fmla="*/ 20 w 41"/>
                <a:gd name="T33" fmla="*/ 5 h 46"/>
                <a:gd name="T34" fmla="*/ 6 w 41"/>
                <a:gd name="T35" fmla="*/ 8 h 46"/>
                <a:gd name="T36" fmla="*/ 3 w 41"/>
                <a:gd name="T37" fmla="*/ 8 h 46"/>
                <a:gd name="T38" fmla="*/ 2 w 41"/>
                <a:gd name="T39" fmla="*/ 4 h 46"/>
                <a:gd name="T40" fmla="*/ 5 w 41"/>
                <a:gd name="T41" fmla="*/ 3 h 46"/>
                <a:gd name="T42" fmla="*/ 20 w 41"/>
                <a:gd name="T43" fmla="*/ 0 h 46"/>
                <a:gd name="T44" fmla="*/ 36 w 41"/>
                <a:gd name="T45" fmla="*/ 15 h 46"/>
                <a:gd name="T46" fmla="*/ 36 w 41"/>
                <a:gd name="T47" fmla="*/ 39 h 46"/>
                <a:gd name="T48" fmla="*/ 41 w 41"/>
                <a:gd name="T49" fmla="*/ 42 h 46"/>
                <a:gd name="T50" fmla="*/ 39 w 41"/>
                <a:gd name="T5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46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4"/>
                  </a:cubicBezTo>
                  <a:cubicBezTo>
                    <a:pt x="5" y="39"/>
                    <a:pt x="8" y="41"/>
                    <a:pt x="15" y="41"/>
                  </a:cubicBezTo>
                  <a:cubicBezTo>
                    <a:pt x="18" y="41"/>
                    <a:pt x="22" y="41"/>
                    <a:pt x="26" y="4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31" y="25"/>
                  </a:lnTo>
                  <a:close/>
                  <a:moveTo>
                    <a:pt x="39" y="46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4" y="43"/>
                    <a:pt x="32" y="42"/>
                    <a:pt x="30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2" y="45"/>
                    <a:pt x="18" y="46"/>
                    <a:pt x="14" y="46"/>
                  </a:cubicBezTo>
                  <a:cubicBezTo>
                    <a:pt x="5" y="46"/>
                    <a:pt x="0" y="41"/>
                    <a:pt x="0" y="34"/>
                  </a:cubicBezTo>
                  <a:cubicBezTo>
                    <a:pt x="0" y="24"/>
                    <a:pt x="8" y="21"/>
                    <a:pt x="17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8"/>
                    <a:pt x="27" y="5"/>
                    <a:pt x="20" y="5"/>
                  </a:cubicBezTo>
                  <a:cubicBezTo>
                    <a:pt x="16" y="5"/>
                    <a:pt x="11" y="6"/>
                    <a:pt x="6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1" y="1"/>
                    <a:pt x="15" y="0"/>
                    <a:pt x="20" y="0"/>
                  </a:cubicBezTo>
                  <a:cubicBezTo>
                    <a:pt x="29" y="0"/>
                    <a:pt x="36" y="4"/>
                    <a:pt x="36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41" y="42"/>
                    <a:pt x="41" y="42"/>
                    <a:pt x="41" y="42"/>
                  </a:cubicBezTo>
                  <a:lnTo>
                    <a:pt x="39" y="4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="" xmlns:a16="http://schemas.microsoft.com/office/drawing/2014/main" id="{C7E4F985-C626-4B07-8049-237A78420A10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750050" y="1135063"/>
              <a:ext cx="117475" cy="193675"/>
            </a:xfrm>
            <a:custGeom>
              <a:avLst/>
              <a:gdLst>
                <a:gd name="T0" fmla="*/ 5 w 37"/>
                <a:gd name="T1" fmla="*/ 5 h 61"/>
                <a:gd name="T2" fmla="*/ 5 w 37"/>
                <a:gd name="T3" fmla="*/ 29 h 61"/>
                <a:gd name="T4" fmla="*/ 35 w 37"/>
                <a:gd name="T5" fmla="*/ 29 h 61"/>
                <a:gd name="T6" fmla="*/ 35 w 37"/>
                <a:gd name="T7" fmla="*/ 34 h 61"/>
                <a:gd name="T8" fmla="*/ 5 w 37"/>
                <a:gd name="T9" fmla="*/ 34 h 61"/>
                <a:gd name="T10" fmla="*/ 5 w 37"/>
                <a:gd name="T11" fmla="*/ 61 h 61"/>
                <a:gd name="T12" fmla="*/ 0 w 37"/>
                <a:gd name="T13" fmla="*/ 61 h 61"/>
                <a:gd name="T14" fmla="*/ 0 w 37"/>
                <a:gd name="T15" fmla="*/ 5 h 61"/>
                <a:gd name="T16" fmla="*/ 5 w 37"/>
                <a:gd name="T17" fmla="*/ 0 h 61"/>
                <a:gd name="T18" fmla="*/ 37 w 37"/>
                <a:gd name="T19" fmla="*/ 0 h 61"/>
                <a:gd name="T20" fmla="*/ 37 w 37"/>
                <a:gd name="T21" fmla="*/ 5 h 61"/>
                <a:gd name="T22" fmla="*/ 5 w 37"/>
                <a:gd name="T23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61">
                  <a:moveTo>
                    <a:pt x="5" y="5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37" y="5"/>
                    <a:pt x="37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34">
              <a:extLst>
                <a:ext uri="{FF2B5EF4-FFF2-40B4-BE49-F238E27FC236}">
                  <a16:creationId xmlns="" xmlns:a16="http://schemas.microsoft.com/office/drawing/2014/main" id="{2645FF68-095F-4BC5-B156-B53E322E1B08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584950" y="1128713"/>
              <a:ext cx="25400" cy="200025"/>
            </a:xfrm>
            <a:custGeom>
              <a:avLst/>
              <a:gdLst>
                <a:gd name="T0" fmla="*/ 2 w 8"/>
                <a:gd name="T1" fmla="*/ 19 h 63"/>
                <a:gd name="T2" fmla="*/ 7 w 8"/>
                <a:gd name="T3" fmla="*/ 19 h 63"/>
                <a:gd name="T4" fmla="*/ 7 w 8"/>
                <a:gd name="T5" fmla="*/ 63 h 63"/>
                <a:gd name="T6" fmla="*/ 2 w 8"/>
                <a:gd name="T7" fmla="*/ 63 h 63"/>
                <a:gd name="T8" fmla="*/ 2 w 8"/>
                <a:gd name="T9" fmla="*/ 19 h 63"/>
                <a:gd name="T10" fmla="*/ 4 w 8"/>
                <a:gd name="T11" fmla="*/ 8 h 63"/>
                <a:gd name="T12" fmla="*/ 0 w 8"/>
                <a:gd name="T13" fmla="*/ 4 h 63"/>
                <a:gd name="T14" fmla="*/ 4 w 8"/>
                <a:gd name="T15" fmla="*/ 0 h 63"/>
                <a:gd name="T16" fmla="*/ 8 w 8"/>
                <a:gd name="T17" fmla="*/ 4 h 63"/>
                <a:gd name="T18" fmla="*/ 4 w 8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3">
                  <a:moveTo>
                    <a:pt x="2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" y="63"/>
                    <a:pt x="2" y="63"/>
                    <a:pt x="2" y="63"/>
                  </a:cubicBezTo>
                  <a:lnTo>
                    <a:pt x="2" y="19"/>
                  </a:lnTo>
                  <a:close/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35">
              <a:extLst>
                <a:ext uri="{FF2B5EF4-FFF2-40B4-BE49-F238E27FC236}">
                  <a16:creationId xmlns="" xmlns:a16="http://schemas.microsoft.com/office/drawing/2014/main" id="{CCD203E1-122E-47F2-942E-EF5CF28A30C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499225" y="1128713"/>
              <a:ext cx="15875" cy="200025"/>
            </a:xfrm>
            <a:custGeom>
              <a:avLst/>
              <a:gdLst>
                <a:gd name="T0" fmla="*/ 0 w 10"/>
                <a:gd name="T1" fmla="*/ 2 h 126"/>
                <a:gd name="T2" fmla="*/ 0 w 10"/>
                <a:gd name="T3" fmla="*/ 126 h 126"/>
                <a:gd name="T4" fmla="*/ 10 w 10"/>
                <a:gd name="T5" fmla="*/ 126 h 126"/>
                <a:gd name="T6" fmla="*/ 10 w 10"/>
                <a:gd name="T7" fmla="*/ 0 h 126"/>
                <a:gd name="T8" fmla="*/ 0 w 10"/>
                <a:gd name="T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6">
                  <a:moveTo>
                    <a:pt x="0" y="2"/>
                  </a:moveTo>
                  <a:lnTo>
                    <a:pt x="0" y="126"/>
                  </a:lnTo>
                  <a:lnTo>
                    <a:pt x="10" y="126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36">
              <a:extLst>
                <a:ext uri="{FF2B5EF4-FFF2-40B4-BE49-F238E27FC236}">
                  <a16:creationId xmlns="" xmlns:a16="http://schemas.microsoft.com/office/drawing/2014/main" id="{A6F03C59-319A-44C8-A504-A8E8AB1396C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423025" y="1128713"/>
              <a:ext cx="111125" cy="200025"/>
            </a:xfrm>
            <a:custGeom>
              <a:avLst/>
              <a:gdLst>
                <a:gd name="T0" fmla="*/ 5 w 35"/>
                <a:gd name="T1" fmla="*/ 26 h 63"/>
                <a:gd name="T2" fmla="*/ 5 w 35"/>
                <a:gd name="T3" fmla="*/ 63 h 63"/>
                <a:gd name="T4" fmla="*/ 0 w 35"/>
                <a:gd name="T5" fmla="*/ 63 h 63"/>
                <a:gd name="T6" fmla="*/ 0 w 35"/>
                <a:gd name="T7" fmla="*/ 1 h 63"/>
                <a:gd name="T8" fmla="*/ 5 w 35"/>
                <a:gd name="T9" fmla="*/ 0 h 63"/>
                <a:gd name="T10" fmla="*/ 5 w 35"/>
                <a:gd name="T11" fmla="*/ 21 h 63"/>
                <a:gd name="T12" fmla="*/ 19 w 35"/>
                <a:gd name="T13" fmla="*/ 18 h 63"/>
                <a:gd name="T14" fmla="*/ 35 w 35"/>
                <a:gd name="T15" fmla="*/ 34 h 63"/>
                <a:gd name="T16" fmla="*/ 35 w 35"/>
                <a:gd name="T17" fmla="*/ 63 h 63"/>
                <a:gd name="T18" fmla="*/ 30 w 35"/>
                <a:gd name="T19" fmla="*/ 63 h 63"/>
                <a:gd name="T20" fmla="*/ 30 w 35"/>
                <a:gd name="T21" fmla="*/ 35 h 63"/>
                <a:gd name="T22" fmla="*/ 18 w 35"/>
                <a:gd name="T23" fmla="*/ 23 h 63"/>
                <a:gd name="T24" fmla="*/ 5 w 35"/>
                <a:gd name="T2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5" y="26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19"/>
                    <a:pt x="16" y="18"/>
                    <a:pt x="19" y="18"/>
                  </a:cubicBezTo>
                  <a:cubicBezTo>
                    <a:pt x="31" y="18"/>
                    <a:pt x="35" y="25"/>
                    <a:pt x="35" y="34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28"/>
                    <a:pt x="27" y="23"/>
                    <a:pt x="18" y="23"/>
                  </a:cubicBezTo>
                  <a:cubicBezTo>
                    <a:pt x="16" y="23"/>
                    <a:pt x="12" y="23"/>
                    <a:pt x="5" y="26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2" name="Freeform 37">
              <a:extLst>
                <a:ext uri="{FF2B5EF4-FFF2-40B4-BE49-F238E27FC236}">
                  <a16:creationId xmlns="" xmlns:a16="http://schemas.microsoft.com/office/drawing/2014/main" id="{EE1C14D6-E713-4475-8760-0D651DEB865E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259513" y="1185863"/>
              <a:ext cx="133350" cy="146050"/>
            </a:xfrm>
            <a:custGeom>
              <a:avLst/>
              <a:gdLst>
                <a:gd name="T0" fmla="*/ 21 w 42"/>
                <a:gd name="T1" fmla="*/ 5 h 46"/>
                <a:gd name="T2" fmla="*/ 6 w 42"/>
                <a:gd name="T3" fmla="*/ 23 h 46"/>
                <a:gd name="T4" fmla="*/ 21 w 42"/>
                <a:gd name="T5" fmla="*/ 41 h 46"/>
                <a:gd name="T6" fmla="*/ 36 w 42"/>
                <a:gd name="T7" fmla="*/ 23 h 46"/>
                <a:gd name="T8" fmla="*/ 21 w 42"/>
                <a:gd name="T9" fmla="*/ 5 h 46"/>
                <a:gd name="T10" fmla="*/ 21 w 42"/>
                <a:gd name="T11" fmla="*/ 46 h 46"/>
                <a:gd name="T12" fmla="*/ 0 w 42"/>
                <a:gd name="T13" fmla="*/ 23 h 46"/>
                <a:gd name="T14" fmla="*/ 21 w 42"/>
                <a:gd name="T15" fmla="*/ 0 h 46"/>
                <a:gd name="T16" fmla="*/ 42 w 42"/>
                <a:gd name="T17" fmla="*/ 23 h 46"/>
                <a:gd name="T18" fmla="*/ 21 w 42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6">
                  <a:moveTo>
                    <a:pt x="21" y="5"/>
                  </a:moveTo>
                  <a:cubicBezTo>
                    <a:pt x="11" y="5"/>
                    <a:pt x="6" y="11"/>
                    <a:pt x="6" y="23"/>
                  </a:cubicBezTo>
                  <a:cubicBezTo>
                    <a:pt x="6" y="35"/>
                    <a:pt x="11" y="41"/>
                    <a:pt x="21" y="41"/>
                  </a:cubicBezTo>
                  <a:cubicBezTo>
                    <a:pt x="31" y="41"/>
                    <a:pt x="36" y="35"/>
                    <a:pt x="36" y="23"/>
                  </a:cubicBezTo>
                  <a:cubicBezTo>
                    <a:pt x="36" y="11"/>
                    <a:pt x="31" y="5"/>
                    <a:pt x="21" y="5"/>
                  </a:cubicBezTo>
                  <a:moveTo>
                    <a:pt x="21" y="46"/>
                  </a:moveTo>
                  <a:cubicBezTo>
                    <a:pt x="8" y="46"/>
                    <a:pt x="0" y="37"/>
                    <a:pt x="0" y="23"/>
                  </a:cubicBezTo>
                  <a:cubicBezTo>
                    <a:pt x="0" y="8"/>
                    <a:pt x="9" y="0"/>
                    <a:pt x="21" y="0"/>
                  </a:cubicBezTo>
                  <a:cubicBezTo>
                    <a:pt x="34" y="0"/>
                    <a:pt x="42" y="8"/>
                    <a:pt x="42" y="23"/>
                  </a:cubicBezTo>
                  <a:cubicBezTo>
                    <a:pt x="42" y="38"/>
                    <a:pt x="33" y="46"/>
                    <a:pt x="21" y="46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38">
              <a:extLst>
                <a:ext uri="{FF2B5EF4-FFF2-40B4-BE49-F238E27FC236}">
                  <a16:creationId xmlns="" xmlns:a16="http://schemas.microsoft.com/office/drawing/2014/main" id="{9FAAD3A9-C621-4626-9626-1924B44A2D5C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088063" y="1303338"/>
              <a:ext cx="31750" cy="50800"/>
            </a:xfrm>
            <a:custGeom>
              <a:avLst/>
              <a:gdLst>
                <a:gd name="T0" fmla="*/ 6 w 10"/>
                <a:gd name="T1" fmla="*/ 14 h 16"/>
                <a:gd name="T2" fmla="*/ 4 w 10"/>
                <a:gd name="T3" fmla="*/ 16 h 16"/>
                <a:gd name="T4" fmla="*/ 1 w 10"/>
                <a:gd name="T5" fmla="*/ 12 h 16"/>
                <a:gd name="T6" fmla="*/ 4 w 10"/>
                <a:gd name="T7" fmla="*/ 0 h 16"/>
                <a:gd name="T8" fmla="*/ 10 w 10"/>
                <a:gd name="T9" fmla="*/ 0 h 16"/>
                <a:gd name="T10" fmla="*/ 6 w 10"/>
                <a:gd name="T1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6">
                  <a:moveTo>
                    <a:pt x="6" y="14"/>
                  </a:moveTo>
                  <a:cubicBezTo>
                    <a:pt x="6" y="15"/>
                    <a:pt x="5" y="16"/>
                    <a:pt x="4" y="16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6" y="1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4" name="Freeform 39">
              <a:extLst>
                <a:ext uri="{FF2B5EF4-FFF2-40B4-BE49-F238E27FC236}">
                  <a16:creationId xmlns="" xmlns:a16="http://schemas.microsoft.com/office/drawing/2014/main" id="{8D8AC3E0-88FD-4E75-8E7B-64382EB6782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566275" y="1411288"/>
              <a:ext cx="182563" cy="196850"/>
            </a:xfrm>
            <a:custGeom>
              <a:avLst/>
              <a:gdLst>
                <a:gd name="T0" fmla="*/ 48 w 57"/>
                <a:gd name="T1" fmla="*/ 4 h 62"/>
                <a:gd name="T2" fmla="*/ 53 w 57"/>
                <a:gd name="T3" fmla="*/ 0 h 62"/>
                <a:gd name="T4" fmla="*/ 57 w 57"/>
                <a:gd name="T5" fmla="*/ 5 h 62"/>
                <a:gd name="T6" fmla="*/ 57 w 57"/>
                <a:gd name="T7" fmla="*/ 62 h 62"/>
                <a:gd name="T8" fmla="*/ 52 w 57"/>
                <a:gd name="T9" fmla="*/ 62 h 62"/>
                <a:gd name="T10" fmla="*/ 52 w 57"/>
                <a:gd name="T11" fmla="*/ 7 h 62"/>
                <a:gd name="T12" fmla="*/ 32 w 57"/>
                <a:gd name="T13" fmla="*/ 60 h 62"/>
                <a:gd name="T14" fmla="*/ 28 w 57"/>
                <a:gd name="T15" fmla="*/ 62 h 62"/>
                <a:gd name="T16" fmla="*/ 25 w 57"/>
                <a:gd name="T17" fmla="*/ 60 h 62"/>
                <a:gd name="T18" fmla="*/ 5 w 57"/>
                <a:gd name="T19" fmla="*/ 7 h 62"/>
                <a:gd name="T20" fmla="*/ 5 w 57"/>
                <a:gd name="T21" fmla="*/ 62 h 62"/>
                <a:gd name="T22" fmla="*/ 0 w 57"/>
                <a:gd name="T23" fmla="*/ 62 h 62"/>
                <a:gd name="T24" fmla="*/ 0 w 57"/>
                <a:gd name="T25" fmla="*/ 5 h 62"/>
                <a:gd name="T26" fmla="*/ 4 w 57"/>
                <a:gd name="T27" fmla="*/ 0 h 62"/>
                <a:gd name="T28" fmla="*/ 10 w 57"/>
                <a:gd name="T29" fmla="*/ 4 h 62"/>
                <a:gd name="T30" fmla="*/ 29 w 57"/>
                <a:gd name="T31" fmla="*/ 56 h 62"/>
                <a:gd name="T32" fmla="*/ 48 w 57"/>
                <a:gd name="T3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62">
                  <a:moveTo>
                    <a:pt x="48" y="4"/>
                  </a:moveTo>
                  <a:cubicBezTo>
                    <a:pt x="49" y="1"/>
                    <a:pt x="51" y="0"/>
                    <a:pt x="53" y="0"/>
                  </a:cubicBezTo>
                  <a:cubicBezTo>
                    <a:pt x="55" y="0"/>
                    <a:pt x="57" y="1"/>
                    <a:pt x="57" y="5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2"/>
                    <a:pt x="30" y="62"/>
                    <a:pt x="28" y="62"/>
                  </a:cubicBezTo>
                  <a:cubicBezTo>
                    <a:pt x="26" y="62"/>
                    <a:pt x="25" y="61"/>
                    <a:pt x="25" y="6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9" y="1"/>
                    <a:pt x="10" y="4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48" y="4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5" name="Freeform 40">
              <a:extLst>
                <a:ext uri="{FF2B5EF4-FFF2-40B4-BE49-F238E27FC236}">
                  <a16:creationId xmlns="" xmlns:a16="http://schemas.microsoft.com/office/drawing/2014/main" id="{30B24A3D-1CB8-43A9-995E-C616C1CA7402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9326563" y="1465263"/>
              <a:ext cx="133350" cy="146050"/>
            </a:xfrm>
            <a:custGeom>
              <a:avLst/>
              <a:gdLst>
                <a:gd name="T0" fmla="*/ 31 w 42"/>
                <a:gd name="T1" fmla="*/ 25 h 46"/>
                <a:gd name="T2" fmla="*/ 17 w 42"/>
                <a:gd name="T3" fmla="*/ 25 h 46"/>
                <a:gd name="T4" fmla="*/ 5 w 42"/>
                <a:gd name="T5" fmla="*/ 33 h 46"/>
                <a:gd name="T6" fmla="*/ 15 w 42"/>
                <a:gd name="T7" fmla="*/ 41 h 46"/>
                <a:gd name="T8" fmla="*/ 26 w 42"/>
                <a:gd name="T9" fmla="*/ 39 h 46"/>
                <a:gd name="T10" fmla="*/ 31 w 42"/>
                <a:gd name="T11" fmla="*/ 38 h 46"/>
                <a:gd name="T12" fmla="*/ 31 w 42"/>
                <a:gd name="T13" fmla="*/ 25 h 46"/>
                <a:gd name="T14" fmla="*/ 40 w 42"/>
                <a:gd name="T15" fmla="*/ 46 h 46"/>
                <a:gd name="T16" fmla="*/ 36 w 42"/>
                <a:gd name="T17" fmla="*/ 43 h 46"/>
                <a:gd name="T18" fmla="*/ 30 w 42"/>
                <a:gd name="T19" fmla="*/ 43 h 46"/>
                <a:gd name="T20" fmla="*/ 27 w 42"/>
                <a:gd name="T21" fmla="*/ 44 h 46"/>
                <a:gd name="T22" fmla="*/ 14 w 42"/>
                <a:gd name="T23" fmla="*/ 46 h 46"/>
                <a:gd name="T24" fmla="*/ 0 w 42"/>
                <a:gd name="T25" fmla="*/ 33 h 46"/>
                <a:gd name="T26" fmla="*/ 17 w 42"/>
                <a:gd name="T27" fmla="*/ 20 h 46"/>
                <a:gd name="T28" fmla="*/ 31 w 42"/>
                <a:gd name="T29" fmla="*/ 20 h 46"/>
                <a:gd name="T30" fmla="*/ 31 w 42"/>
                <a:gd name="T31" fmla="*/ 15 h 46"/>
                <a:gd name="T32" fmla="*/ 20 w 42"/>
                <a:gd name="T33" fmla="*/ 5 h 46"/>
                <a:gd name="T34" fmla="*/ 6 w 42"/>
                <a:gd name="T35" fmla="*/ 7 h 46"/>
                <a:gd name="T36" fmla="*/ 3 w 42"/>
                <a:gd name="T37" fmla="*/ 8 h 46"/>
                <a:gd name="T38" fmla="*/ 2 w 42"/>
                <a:gd name="T39" fmla="*/ 3 h 46"/>
                <a:gd name="T40" fmla="*/ 5 w 42"/>
                <a:gd name="T41" fmla="*/ 3 h 46"/>
                <a:gd name="T42" fmla="*/ 20 w 42"/>
                <a:gd name="T43" fmla="*/ 0 h 46"/>
                <a:gd name="T44" fmla="*/ 36 w 42"/>
                <a:gd name="T45" fmla="*/ 15 h 46"/>
                <a:gd name="T46" fmla="*/ 36 w 42"/>
                <a:gd name="T47" fmla="*/ 38 h 46"/>
                <a:gd name="T48" fmla="*/ 42 w 42"/>
                <a:gd name="T49" fmla="*/ 42 h 46"/>
                <a:gd name="T50" fmla="*/ 40 w 42"/>
                <a:gd name="T5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" h="46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3"/>
                  </a:cubicBezTo>
                  <a:cubicBezTo>
                    <a:pt x="5" y="38"/>
                    <a:pt x="9" y="41"/>
                    <a:pt x="15" y="41"/>
                  </a:cubicBezTo>
                  <a:cubicBezTo>
                    <a:pt x="18" y="41"/>
                    <a:pt x="22" y="40"/>
                    <a:pt x="26" y="39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1" y="25"/>
                  </a:lnTo>
                  <a:close/>
                  <a:moveTo>
                    <a:pt x="40" y="46"/>
                  </a:moveTo>
                  <a:cubicBezTo>
                    <a:pt x="36" y="43"/>
                    <a:pt x="36" y="43"/>
                    <a:pt x="36" y="43"/>
                  </a:cubicBezTo>
                  <a:cubicBezTo>
                    <a:pt x="34" y="43"/>
                    <a:pt x="32" y="42"/>
                    <a:pt x="30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5"/>
                    <a:pt x="18" y="46"/>
                    <a:pt x="14" y="46"/>
                  </a:cubicBezTo>
                  <a:cubicBezTo>
                    <a:pt x="5" y="46"/>
                    <a:pt x="0" y="41"/>
                    <a:pt x="0" y="33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7" y="5"/>
                    <a:pt x="20" y="5"/>
                  </a:cubicBezTo>
                  <a:cubicBezTo>
                    <a:pt x="16" y="5"/>
                    <a:pt x="11" y="6"/>
                    <a:pt x="6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1" y="1"/>
                    <a:pt x="16" y="0"/>
                    <a:pt x="20" y="0"/>
                  </a:cubicBezTo>
                  <a:cubicBezTo>
                    <a:pt x="29" y="0"/>
                    <a:pt x="36" y="4"/>
                    <a:pt x="36" y="15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42" y="42"/>
                    <a:pt x="42" y="42"/>
                    <a:pt x="42" y="42"/>
                  </a:cubicBezTo>
                  <a:lnTo>
                    <a:pt x="40" y="4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6" name="Freeform 41">
              <a:extLst>
                <a:ext uri="{FF2B5EF4-FFF2-40B4-BE49-F238E27FC236}">
                  <a16:creationId xmlns="" xmlns:a16="http://schemas.microsoft.com/office/drawing/2014/main" id="{08ACA234-6ACA-49B4-9B89-55E495F8A743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145588" y="1465263"/>
              <a:ext cx="69850" cy="142875"/>
            </a:xfrm>
            <a:custGeom>
              <a:avLst/>
              <a:gdLst>
                <a:gd name="T0" fmla="*/ 22 w 22"/>
                <a:gd name="T1" fmla="*/ 5 h 45"/>
                <a:gd name="T2" fmla="*/ 5 w 22"/>
                <a:gd name="T3" fmla="*/ 7 h 45"/>
                <a:gd name="T4" fmla="*/ 5 w 22"/>
                <a:gd name="T5" fmla="*/ 45 h 45"/>
                <a:gd name="T6" fmla="*/ 0 w 22"/>
                <a:gd name="T7" fmla="*/ 45 h 45"/>
                <a:gd name="T8" fmla="*/ 0 w 22"/>
                <a:gd name="T9" fmla="*/ 7 h 45"/>
                <a:gd name="T10" fmla="*/ 4 w 22"/>
                <a:gd name="T11" fmla="*/ 2 h 45"/>
                <a:gd name="T12" fmla="*/ 22 w 22"/>
                <a:gd name="T13" fmla="*/ 0 h 45"/>
                <a:gd name="T14" fmla="*/ 22 w 22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5">
                  <a:moveTo>
                    <a:pt x="22" y="5"/>
                  </a:moveTo>
                  <a:cubicBezTo>
                    <a:pt x="16" y="5"/>
                    <a:pt x="11" y="5"/>
                    <a:pt x="5" y="7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4" y="2"/>
                  </a:cubicBezTo>
                  <a:cubicBezTo>
                    <a:pt x="11" y="0"/>
                    <a:pt x="14" y="0"/>
                    <a:pt x="22" y="0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0" name="Freeform 42">
              <a:extLst>
                <a:ext uri="{FF2B5EF4-FFF2-40B4-BE49-F238E27FC236}">
                  <a16:creationId xmlns="" xmlns:a16="http://schemas.microsoft.com/office/drawing/2014/main" id="{D89A484F-A753-4B2C-8982-08DDE4CDC668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9034463" y="1465263"/>
              <a:ext cx="69850" cy="142875"/>
            </a:xfrm>
            <a:custGeom>
              <a:avLst/>
              <a:gdLst>
                <a:gd name="T0" fmla="*/ 22 w 22"/>
                <a:gd name="T1" fmla="*/ 5 h 45"/>
                <a:gd name="T2" fmla="*/ 6 w 22"/>
                <a:gd name="T3" fmla="*/ 7 h 45"/>
                <a:gd name="T4" fmla="*/ 6 w 22"/>
                <a:gd name="T5" fmla="*/ 45 h 45"/>
                <a:gd name="T6" fmla="*/ 0 w 22"/>
                <a:gd name="T7" fmla="*/ 45 h 45"/>
                <a:gd name="T8" fmla="*/ 0 w 22"/>
                <a:gd name="T9" fmla="*/ 7 h 45"/>
                <a:gd name="T10" fmla="*/ 5 w 22"/>
                <a:gd name="T11" fmla="*/ 2 h 45"/>
                <a:gd name="T12" fmla="*/ 22 w 22"/>
                <a:gd name="T13" fmla="*/ 0 h 45"/>
                <a:gd name="T14" fmla="*/ 22 w 22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5">
                  <a:moveTo>
                    <a:pt x="22" y="5"/>
                  </a:moveTo>
                  <a:cubicBezTo>
                    <a:pt x="16" y="5"/>
                    <a:pt x="11" y="5"/>
                    <a:pt x="6" y="7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5" y="2"/>
                  </a:cubicBezTo>
                  <a:cubicBezTo>
                    <a:pt x="11" y="0"/>
                    <a:pt x="15" y="0"/>
                    <a:pt x="22" y="0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1" name="Freeform 43">
              <a:extLst>
                <a:ext uri="{FF2B5EF4-FFF2-40B4-BE49-F238E27FC236}">
                  <a16:creationId xmlns="" xmlns:a16="http://schemas.microsoft.com/office/drawing/2014/main" id="{12EF1B19-F208-426A-B490-6A99B6258B81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8924925" y="1465263"/>
              <a:ext cx="123825" cy="142875"/>
            </a:xfrm>
            <a:custGeom>
              <a:avLst/>
              <a:gdLst>
                <a:gd name="T0" fmla="*/ 19 w 39"/>
                <a:gd name="T1" fmla="*/ 4 h 45"/>
                <a:gd name="T2" fmla="*/ 5 w 39"/>
                <a:gd name="T3" fmla="*/ 20 h 45"/>
                <a:gd name="T4" fmla="*/ 34 w 39"/>
                <a:gd name="T5" fmla="*/ 20 h 45"/>
                <a:gd name="T6" fmla="*/ 19 w 39"/>
                <a:gd name="T7" fmla="*/ 4 h 45"/>
                <a:gd name="T8" fmla="*/ 0 w 39"/>
                <a:gd name="T9" fmla="*/ 23 h 45"/>
                <a:gd name="T10" fmla="*/ 20 w 39"/>
                <a:gd name="T11" fmla="*/ 0 h 45"/>
                <a:gd name="T12" fmla="*/ 39 w 39"/>
                <a:gd name="T13" fmla="*/ 22 h 45"/>
                <a:gd name="T14" fmla="*/ 36 w 39"/>
                <a:gd name="T15" fmla="*/ 25 h 45"/>
                <a:gd name="T16" fmla="*/ 5 w 39"/>
                <a:gd name="T17" fmla="*/ 25 h 45"/>
                <a:gd name="T18" fmla="*/ 21 w 39"/>
                <a:gd name="T19" fmla="*/ 41 h 45"/>
                <a:gd name="T20" fmla="*/ 33 w 39"/>
                <a:gd name="T21" fmla="*/ 38 h 45"/>
                <a:gd name="T22" fmla="*/ 37 w 39"/>
                <a:gd name="T23" fmla="*/ 37 h 45"/>
                <a:gd name="T24" fmla="*/ 39 w 39"/>
                <a:gd name="T25" fmla="*/ 42 h 45"/>
                <a:gd name="T26" fmla="*/ 35 w 39"/>
                <a:gd name="T27" fmla="*/ 43 h 45"/>
                <a:gd name="T28" fmla="*/ 21 w 39"/>
                <a:gd name="T29" fmla="*/ 45 h 45"/>
                <a:gd name="T30" fmla="*/ 0 w 39"/>
                <a:gd name="T31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45">
                  <a:moveTo>
                    <a:pt x="19" y="4"/>
                  </a:moveTo>
                  <a:cubicBezTo>
                    <a:pt x="11" y="4"/>
                    <a:pt x="6" y="10"/>
                    <a:pt x="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1"/>
                    <a:pt x="30" y="4"/>
                    <a:pt x="19" y="4"/>
                  </a:cubicBezTo>
                  <a:moveTo>
                    <a:pt x="0" y="23"/>
                  </a:moveTo>
                  <a:cubicBezTo>
                    <a:pt x="0" y="7"/>
                    <a:pt x="9" y="0"/>
                    <a:pt x="20" y="0"/>
                  </a:cubicBezTo>
                  <a:cubicBezTo>
                    <a:pt x="31" y="0"/>
                    <a:pt x="39" y="7"/>
                    <a:pt x="39" y="22"/>
                  </a:cubicBezTo>
                  <a:cubicBezTo>
                    <a:pt x="39" y="24"/>
                    <a:pt x="38" y="25"/>
                    <a:pt x="3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6"/>
                    <a:pt x="12" y="41"/>
                    <a:pt x="21" y="41"/>
                  </a:cubicBezTo>
                  <a:cubicBezTo>
                    <a:pt x="25" y="41"/>
                    <a:pt x="28" y="40"/>
                    <a:pt x="33" y="38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29" y="45"/>
                    <a:pt x="25" y="45"/>
                    <a:pt x="21" y="45"/>
                  </a:cubicBezTo>
                  <a:cubicBezTo>
                    <a:pt x="8" y="45"/>
                    <a:pt x="0" y="38"/>
                    <a:pt x="0" y="2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2" name="Freeform 44">
              <a:extLst>
                <a:ext uri="{FF2B5EF4-FFF2-40B4-BE49-F238E27FC236}">
                  <a16:creationId xmlns="" xmlns:a16="http://schemas.microsoft.com/office/drawing/2014/main" id="{033719D1-D184-4046-B7C2-1C7DAE437524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759825" y="1465263"/>
              <a:ext cx="123825" cy="190500"/>
            </a:xfrm>
            <a:custGeom>
              <a:avLst/>
              <a:gdLst>
                <a:gd name="T0" fmla="*/ 2 w 39"/>
                <a:gd name="T1" fmla="*/ 59 h 60"/>
                <a:gd name="T2" fmla="*/ 3 w 39"/>
                <a:gd name="T3" fmla="*/ 54 h 60"/>
                <a:gd name="T4" fmla="*/ 10 w 39"/>
                <a:gd name="T5" fmla="*/ 55 h 60"/>
                <a:gd name="T6" fmla="*/ 17 w 39"/>
                <a:gd name="T7" fmla="*/ 49 h 60"/>
                <a:gd name="T8" fmla="*/ 18 w 39"/>
                <a:gd name="T9" fmla="*/ 47 h 60"/>
                <a:gd name="T10" fmla="*/ 0 w 39"/>
                <a:gd name="T11" fmla="*/ 0 h 60"/>
                <a:gd name="T12" fmla="*/ 6 w 39"/>
                <a:gd name="T13" fmla="*/ 0 h 60"/>
                <a:gd name="T14" fmla="*/ 21 w 39"/>
                <a:gd name="T15" fmla="*/ 41 h 60"/>
                <a:gd name="T16" fmla="*/ 34 w 39"/>
                <a:gd name="T17" fmla="*/ 0 h 60"/>
                <a:gd name="T18" fmla="*/ 39 w 39"/>
                <a:gd name="T19" fmla="*/ 0 h 60"/>
                <a:gd name="T20" fmla="*/ 22 w 39"/>
                <a:gd name="T21" fmla="*/ 51 h 60"/>
                <a:gd name="T22" fmla="*/ 10 w 39"/>
                <a:gd name="T23" fmla="*/ 60 h 60"/>
                <a:gd name="T24" fmla="*/ 2 w 39"/>
                <a:gd name="T25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60">
                  <a:moveTo>
                    <a:pt x="2" y="59"/>
                  </a:moveTo>
                  <a:cubicBezTo>
                    <a:pt x="3" y="54"/>
                    <a:pt x="3" y="54"/>
                    <a:pt x="3" y="54"/>
                  </a:cubicBezTo>
                  <a:cubicBezTo>
                    <a:pt x="6" y="55"/>
                    <a:pt x="9" y="55"/>
                    <a:pt x="10" y="55"/>
                  </a:cubicBezTo>
                  <a:cubicBezTo>
                    <a:pt x="15" y="55"/>
                    <a:pt x="16" y="53"/>
                    <a:pt x="17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7"/>
                    <a:pt x="16" y="60"/>
                    <a:pt x="10" y="60"/>
                  </a:cubicBezTo>
                  <a:cubicBezTo>
                    <a:pt x="8" y="60"/>
                    <a:pt x="6" y="60"/>
                    <a:pt x="2" y="59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3" name="Freeform 45">
              <a:extLst>
                <a:ext uri="{FF2B5EF4-FFF2-40B4-BE49-F238E27FC236}">
                  <a16:creationId xmlns="" xmlns:a16="http://schemas.microsoft.com/office/drawing/2014/main" id="{44BD74FA-4911-4520-B4B8-4EED7160B5D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518525" y="1414463"/>
              <a:ext cx="73025" cy="193675"/>
            </a:xfrm>
            <a:custGeom>
              <a:avLst/>
              <a:gdLst>
                <a:gd name="T0" fmla="*/ 23 w 23"/>
                <a:gd name="T1" fmla="*/ 47 h 61"/>
                <a:gd name="T2" fmla="*/ 9 w 23"/>
                <a:gd name="T3" fmla="*/ 61 h 61"/>
                <a:gd name="T4" fmla="*/ 0 w 23"/>
                <a:gd name="T5" fmla="*/ 60 h 61"/>
                <a:gd name="T6" fmla="*/ 1 w 23"/>
                <a:gd name="T7" fmla="*/ 55 h 61"/>
                <a:gd name="T8" fmla="*/ 9 w 23"/>
                <a:gd name="T9" fmla="*/ 56 h 61"/>
                <a:gd name="T10" fmla="*/ 17 w 23"/>
                <a:gd name="T11" fmla="*/ 47 h 61"/>
                <a:gd name="T12" fmla="*/ 17 w 23"/>
                <a:gd name="T13" fmla="*/ 0 h 61"/>
                <a:gd name="T14" fmla="*/ 23 w 23"/>
                <a:gd name="T15" fmla="*/ 0 h 61"/>
                <a:gd name="T16" fmla="*/ 23 w 23"/>
                <a:gd name="T17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1">
                  <a:moveTo>
                    <a:pt x="23" y="47"/>
                  </a:moveTo>
                  <a:cubicBezTo>
                    <a:pt x="23" y="56"/>
                    <a:pt x="18" y="61"/>
                    <a:pt x="9" y="61"/>
                  </a:cubicBezTo>
                  <a:cubicBezTo>
                    <a:pt x="7" y="61"/>
                    <a:pt x="4" y="61"/>
                    <a:pt x="0" y="60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5" y="56"/>
                    <a:pt x="8" y="56"/>
                    <a:pt x="9" y="56"/>
                  </a:cubicBezTo>
                  <a:cubicBezTo>
                    <a:pt x="15" y="56"/>
                    <a:pt x="17" y="54"/>
                    <a:pt x="17" y="4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23" y="47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="" xmlns:a16="http://schemas.microsoft.com/office/drawing/2014/main" id="{DF88F6D0-139F-40AA-AF86-7D79C78F0F07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8383588" y="1465263"/>
              <a:ext cx="69850" cy="142875"/>
            </a:xfrm>
            <a:custGeom>
              <a:avLst/>
              <a:gdLst>
                <a:gd name="T0" fmla="*/ 22 w 22"/>
                <a:gd name="T1" fmla="*/ 5 h 45"/>
                <a:gd name="T2" fmla="*/ 5 w 22"/>
                <a:gd name="T3" fmla="*/ 7 h 45"/>
                <a:gd name="T4" fmla="*/ 5 w 22"/>
                <a:gd name="T5" fmla="*/ 45 h 45"/>
                <a:gd name="T6" fmla="*/ 0 w 22"/>
                <a:gd name="T7" fmla="*/ 45 h 45"/>
                <a:gd name="T8" fmla="*/ 0 w 22"/>
                <a:gd name="T9" fmla="*/ 7 h 45"/>
                <a:gd name="T10" fmla="*/ 4 w 22"/>
                <a:gd name="T11" fmla="*/ 2 h 45"/>
                <a:gd name="T12" fmla="*/ 22 w 22"/>
                <a:gd name="T13" fmla="*/ 0 h 45"/>
                <a:gd name="T14" fmla="*/ 22 w 22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5">
                  <a:moveTo>
                    <a:pt x="22" y="5"/>
                  </a:moveTo>
                  <a:cubicBezTo>
                    <a:pt x="16" y="5"/>
                    <a:pt x="11" y="5"/>
                    <a:pt x="5" y="7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4" y="2"/>
                  </a:cubicBezTo>
                  <a:cubicBezTo>
                    <a:pt x="11" y="0"/>
                    <a:pt x="14" y="0"/>
                    <a:pt x="22" y="0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5" name="Freeform 47">
              <a:extLst>
                <a:ext uri="{FF2B5EF4-FFF2-40B4-BE49-F238E27FC236}">
                  <a16:creationId xmlns="" xmlns:a16="http://schemas.microsoft.com/office/drawing/2014/main" id="{69CC7768-87D7-4E56-BBCF-9BBE1EDDA8F1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8189913" y="1465263"/>
              <a:ext cx="127000" cy="142875"/>
            </a:xfrm>
            <a:custGeom>
              <a:avLst/>
              <a:gdLst>
                <a:gd name="T0" fmla="*/ 20 w 40"/>
                <a:gd name="T1" fmla="*/ 4 h 45"/>
                <a:gd name="T2" fmla="*/ 5 w 40"/>
                <a:gd name="T3" fmla="*/ 20 h 45"/>
                <a:gd name="T4" fmla="*/ 34 w 40"/>
                <a:gd name="T5" fmla="*/ 20 h 45"/>
                <a:gd name="T6" fmla="*/ 20 w 40"/>
                <a:gd name="T7" fmla="*/ 4 h 45"/>
                <a:gd name="T8" fmla="*/ 0 w 40"/>
                <a:gd name="T9" fmla="*/ 23 h 45"/>
                <a:gd name="T10" fmla="*/ 20 w 40"/>
                <a:gd name="T11" fmla="*/ 0 h 45"/>
                <a:gd name="T12" fmla="*/ 40 w 40"/>
                <a:gd name="T13" fmla="*/ 22 h 45"/>
                <a:gd name="T14" fmla="*/ 37 w 40"/>
                <a:gd name="T15" fmla="*/ 25 h 45"/>
                <a:gd name="T16" fmla="*/ 5 w 40"/>
                <a:gd name="T17" fmla="*/ 25 h 45"/>
                <a:gd name="T18" fmla="*/ 21 w 40"/>
                <a:gd name="T19" fmla="*/ 41 h 45"/>
                <a:gd name="T20" fmla="*/ 34 w 40"/>
                <a:gd name="T21" fmla="*/ 38 h 45"/>
                <a:gd name="T22" fmla="*/ 38 w 40"/>
                <a:gd name="T23" fmla="*/ 37 h 45"/>
                <a:gd name="T24" fmla="*/ 39 w 40"/>
                <a:gd name="T25" fmla="*/ 42 h 45"/>
                <a:gd name="T26" fmla="*/ 35 w 40"/>
                <a:gd name="T27" fmla="*/ 43 h 45"/>
                <a:gd name="T28" fmla="*/ 21 w 40"/>
                <a:gd name="T29" fmla="*/ 45 h 45"/>
                <a:gd name="T30" fmla="*/ 0 w 40"/>
                <a:gd name="T31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45">
                  <a:moveTo>
                    <a:pt x="20" y="4"/>
                  </a:moveTo>
                  <a:cubicBezTo>
                    <a:pt x="11" y="4"/>
                    <a:pt x="6" y="10"/>
                    <a:pt x="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1"/>
                    <a:pt x="30" y="4"/>
                    <a:pt x="20" y="4"/>
                  </a:cubicBezTo>
                  <a:moveTo>
                    <a:pt x="0" y="23"/>
                  </a:moveTo>
                  <a:cubicBezTo>
                    <a:pt x="0" y="7"/>
                    <a:pt x="9" y="0"/>
                    <a:pt x="20" y="0"/>
                  </a:cubicBezTo>
                  <a:cubicBezTo>
                    <a:pt x="32" y="0"/>
                    <a:pt x="40" y="7"/>
                    <a:pt x="40" y="22"/>
                  </a:cubicBezTo>
                  <a:cubicBezTo>
                    <a:pt x="40" y="24"/>
                    <a:pt x="39" y="25"/>
                    <a:pt x="3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36"/>
                    <a:pt x="13" y="41"/>
                    <a:pt x="21" y="41"/>
                  </a:cubicBezTo>
                  <a:cubicBezTo>
                    <a:pt x="25" y="41"/>
                    <a:pt x="28" y="40"/>
                    <a:pt x="34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29" y="45"/>
                    <a:pt x="26" y="45"/>
                    <a:pt x="21" y="45"/>
                  </a:cubicBezTo>
                  <a:cubicBezTo>
                    <a:pt x="9" y="45"/>
                    <a:pt x="0" y="38"/>
                    <a:pt x="0" y="2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6" name="Freeform 48">
              <a:extLst>
                <a:ext uri="{FF2B5EF4-FFF2-40B4-BE49-F238E27FC236}">
                  <a16:creationId xmlns="" xmlns:a16="http://schemas.microsoft.com/office/drawing/2014/main" id="{9A745646-2C41-4DD0-8E08-DAD47DA19E68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929563" y="1411288"/>
              <a:ext cx="176213" cy="212725"/>
            </a:xfrm>
            <a:custGeom>
              <a:avLst/>
              <a:gdLst>
                <a:gd name="T0" fmla="*/ 28 w 55"/>
                <a:gd name="T1" fmla="*/ 5 h 67"/>
                <a:gd name="T2" fmla="*/ 6 w 55"/>
                <a:gd name="T3" fmla="*/ 32 h 67"/>
                <a:gd name="T4" fmla="*/ 28 w 55"/>
                <a:gd name="T5" fmla="*/ 57 h 67"/>
                <a:gd name="T6" fmla="*/ 50 w 55"/>
                <a:gd name="T7" fmla="*/ 32 h 67"/>
                <a:gd name="T8" fmla="*/ 28 w 55"/>
                <a:gd name="T9" fmla="*/ 5 h 67"/>
                <a:gd name="T10" fmla="*/ 39 w 55"/>
                <a:gd name="T11" fmla="*/ 60 h 67"/>
                <a:gd name="T12" fmla="*/ 52 w 55"/>
                <a:gd name="T13" fmla="*/ 63 h 67"/>
                <a:gd name="T14" fmla="*/ 54 w 55"/>
                <a:gd name="T15" fmla="*/ 63 h 67"/>
                <a:gd name="T16" fmla="*/ 54 w 55"/>
                <a:gd name="T17" fmla="*/ 67 h 67"/>
                <a:gd name="T18" fmla="*/ 52 w 55"/>
                <a:gd name="T19" fmla="*/ 67 h 67"/>
                <a:gd name="T20" fmla="*/ 28 w 55"/>
                <a:gd name="T21" fmla="*/ 62 h 67"/>
                <a:gd name="T22" fmla="*/ 0 w 55"/>
                <a:gd name="T23" fmla="*/ 32 h 67"/>
                <a:gd name="T24" fmla="*/ 28 w 55"/>
                <a:gd name="T25" fmla="*/ 0 h 67"/>
                <a:gd name="T26" fmla="*/ 55 w 55"/>
                <a:gd name="T27" fmla="*/ 32 h 67"/>
                <a:gd name="T28" fmla="*/ 39 w 55"/>
                <a:gd name="T2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7">
                  <a:moveTo>
                    <a:pt x="28" y="5"/>
                  </a:moveTo>
                  <a:cubicBezTo>
                    <a:pt x="14" y="5"/>
                    <a:pt x="6" y="15"/>
                    <a:pt x="6" y="32"/>
                  </a:cubicBezTo>
                  <a:cubicBezTo>
                    <a:pt x="6" y="49"/>
                    <a:pt x="14" y="57"/>
                    <a:pt x="28" y="57"/>
                  </a:cubicBezTo>
                  <a:cubicBezTo>
                    <a:pt x="42" y="57"/>
                    <a:pt x="50" y="49"/>
                    <a:pt x="50" y="32"/>
                  </a:cubicBezTo>
                  <a:cubicBezTo>
                    <a:pt x="50" y="15"/>
                    <a:pt x="42" y="5"/>
                    <a:pt x="28" y="5"/>
                  </a:cubicBezTo>
                  <a:moveTo>
                    <a:pt x="39" y="60"/>
                  </a:moveTo>
                  <a:cubicBezTo>
                    <a:pt x="39" y="60"/>
                    <a:pt x="46" y="63"/>
                    <a:pt x="52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1" y="67"/>
                    <a:pt x="38" y="62"/>
                    <a:pt x="28" y="62"/>
                  </a:cubicBezTo>
                  <a:cubicBezTo>
                    <a:pt x="12" y="62"/>
                    <a:pt x="0" y="52"/>
                    <a:pt x="0" y="32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4" y="0"/>
                    <a:pt x="55" y="12"/>
                    <a:pt x="55" y="32"/>
                  </a:cubicBezTo>
                  <a:cubicBezTo>
                    <a:pt x="55" y="46"/>
                    <a:pt x="50" y="55"/>
                    <a:pt x="39" y="60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7" name="Freeform 49">
              <a:extLst>
                <a:ext uri="{FF2B5EF4-FFF2-40B4-BE49-F238E27FC236}">
                  <a16:creationId xmlns="" xmlns:a16="http://schemas.microsoft.com/office/drawing/2014/main" id="{8F610488-C9E0-4548-B4C2-60BBB9CB7B5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7699375" y="1465263"/>
              <a:ext cx="111125" cy="142875"/>
            </a:xfrm>
            <a:custGeom>
              <a:avLst/>
              <a:gdLst>
                <a:gd name="T0" fmla="*/ 30 w 35"/>
                <a:gd name="T1" fmla="*/ 0 h 45"/>
                <a:gd name="T2" fmla="*/ 35 w 35"/>
                <a:gd name="T3" fmla="*/ 0 h 45"/>
                <a:gd name="T4" fmla="*/ 35 w 35"/>
                <a:gd name="T5" fmla="*/ 38 h 45"/>
                <a:gd name="T6" fmla="*/ 31 w 35"/>
                <a:gd name="T7" fmla="*/ 43 h 45"/>
                <a:gd name="T8" fmla="*/ 17 w 35"/>
                <a:gd name="T9" fmla="*/ 45 h 45"/>
                <a:gd name="T10" fmla="*/ 0 w 35"/>
                <a:gd name="T11" fmla="*/ 29 h 45"/>
                <a:gd name="T12" fmla="*/ 0 w 35"/>
                <a:gd name="T13" fmla="*/ 0 h 45"/>
                <a:gd name="T14" fmla="*/ 5 w 35"/>
                <a:gd name="T15" fmla="*/ 0 h 45"/>
                <a:gd name="T16" fmla="*/ 5 w 35"/>
                <a:gd name="T17" fmla="*/ 29 h 45"/>
                <a:gd name="T18" fmla="*/ 17 w 35"/>
                <a:gd name="T19" fmla="*/ 40 h 45"/>
                <a:gd name="T20" fmla="*/ 30 w 35"/>
                <a:gd name="T21" fmla="*/ 39 h 45"/>
                <a:gd name="T22" fmla="*/ 30 w 35"/>
                <a:gd name="T2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5">
                  <a:moveTo>
                    <a:pt x="30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41"/>
                    <a:pt x="33" y="43"/>
                    <a:pt x="31" y="43"/>
                  </a:cubicBezTo>
                  <a:cubicBezTo>
                    <a:pt x="23" y="45"/>
                    <a:pt x="19" y="45"/>
                    <a:pt x="17" y="45"/>
                  </a:cubicBezTo>
                  <a:cubicBezTo>
                    <a:pt x="5" y="45"/>
                    <a:pt x="0" y="38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6"/>
                    <a:pt x="8" y="40"/>
                    <a:pt x="17" y="40"/>
                  </a:cubicBezTo>
                  <a:cubicBezTo>
                    <a:pt x="20" y="40"/>
                    <a:pt x="23" y="40"/>
                    <a:pt x="30" y="39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8" name="Freeform 50">
              <a:extLst>
                <a:ext uri="{FF2B5EF4-FFF2-40B4-BE49-F238E27FC236}">
                  <a16:creationId xmlns="" xmlns:a16="http://schemas.microsoft.com/office/drawing/2014/main" id="{35ADA591-CB32-4815-AB9A-5A46BC83C161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527925" y="1408113"/>
              <a:ext cx="22225" cy="200025"/>
            </a:xfrm>
            <a:custGeom>
              <a:avLst/>
              <a:gdLst>
                <a:gd name="T0" fmla="*/ 1 w 7"/>
                <a:gd name="T1" fmla="*/ 18 h 63"/>
                <a:gd name="T2" fmla="*/ 6 w 7"/>
                <a:gd name="T3" fmla="*/ 18 h 63"/>
                <a:gd name="T4" fmla="*/ 6 w 7"/>
                <a:gd name="T5" fmla="*/ 63 h 63"/>
                <a:gd name="T6" fmla="*/ 1 w 7"/>
                <a:gd name="T7" fmla="*/ 63 h 63"/>
                <a:gd name="T8" fmla="*/ 1 w 7"/>
                <a:gd name="T9" fmla="*/ 18 h 63"/>
                <a:gd name="T10" fmla="*/ 3 w 7"/>
                <a:gd name="T11" fmla="*/ 8 h 63"/>
                <a:gd name="T12" fmla="*/ 0 w 7"/>
                <a:gd name="T13" fmla="*/ 4 h 63"/>
                <a:gd name="T14" fmla="*/ 3 w 7"/>
                <a:gd name="T15" fmla="*/ 0 h 63"/>
                <a:gd name="T16" fmla="*/ 7 w 7"/>
                <a:gd name="T17" fmla="*/ 4 h 63"/>
                <a:gd name="T18" fmla="*/ 3 w 7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3">
                  <a:moveTo>
                    <a:pt x="1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1" y="63"/>
                    <a:pt x="1" y="63"/>
                    <a:pt x="1" y="63"/>
                  </a:cubicBezTo>
                  <a:lnTo>
                    <a:pt x="1" y="18"/>
                  </a:lnTo>
                  <a:close/>
                  <a:moveTo>
                    <a:pt x="3" y="8"/>
                  </a:move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6"/>
                    <a:pt x="6" y="8"/>
                    <a:pt x="3" y="8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19" name="Freeform 51">
              <a:extLst>
                <a:ext uri="{FF2B5EF4-FFF2-40B4-BE49-F238E27FC236}">
                  <a16:creationId xmlns="" xmlns:a16="http://schemas.microsoft.com/office/drawing/2014/main" id="{F9528346-A591-4B7A-8C14-A8F1CAFC856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7445375" y="1465263"/>
              <a:ext cx="69850" cy="142875"/>
            </a:xfrm>
            <a:custGeom>
              <a:avLst/>
              <a:gdLst>
                <a:gd name="T0" fmla="*/ 22 w 22"/>
                <a:gd name="T1" fmla="*/ 5 h 45"/>
                <a:gd name="T2" fmla="*/ 5 w 22"/>
                <a:gd name="T3" fmla="*/ 7 h 45"/>
                <a:gd name="T4" fmla="*/ 5 w 22"/>
                <a:gd name="T5" fmla="*/ 45 h 45"/>
                <a:gd name="T6" fmla="*/ 0 w 22"/>
                <a:gd name="T7" fmla="*/ 45 h 45"/>
                <a:gd name="T8" fmla="*/ 0 w 22"/>
                <a:gd name="T9" fmla="*/ 7 h 45"/>
                <a:gd name="T10" fmla="*/ 4 w 22"/>
                <a:gd name="T11" fmla="*/ 2 h 45"/>
                <a:gd name="T12" fmla="*/ 22 w 22"/>
                <a:gd name="T13" fmla="*/ 0 h 45"/>
                <a:gd name="T14" fmla="*/ 22 w 22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5">
                  <a:moveTo>
                    <a:pt x="22" y="5"/>
                  </a:moveTo>
                  <a:cubicBezTo>
                    <a:pt x="16" y="5"/>
                    <a:pt x="11" y="5"/>
                    <a:pt x="5" y="7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3"/>
                    <a:pt x="4" y="2"/>
                  </a:cubicBezTo>
                  <a:cubicBezTo>
                    <a:pt x="11" y="0"/>
                    <a:pt x="14" y="0"/>
                    <a:pt x="22" y="0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0" name="Freeform 52">
              <a:extLst>
                <a:ext uri="{FF2B5EF4-FFF2-40B4-BE49-F238E27FC236}">
                  <a16:creationId xmlns="" xmlns:a16="http://schemas.microsoft.com/office/drawing/2014/main" id="{F526931E-EC2C-47E1-B316-2867088E18D2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340600" y="1465263"/>
              <a:ext cx="134938" cy="142875"/>
            </a:xfrm>
            <a:custGeom>
              <a:avLst/>
              <a:gdLst>
                <a:gd name="T0" fmla="*/ 21 w 42"/>
                <a:gd name="T1" fmla="*/ 4 h 45"/>
                <a:gd name="T2" fmla="*/ 6 w 42"/>
                <a:gd name="T3" fmla="*/ 23 h 45"/>
                <a:gd name="T4" fmla="*/ 21 w 42"/>
                <a:gd name="T5" fmla="*/ 41 h 45"/>
                <a:gd name="T6" fmla="*/ 36 w 42"/>
                <a:gd name="T7" fmla="*/ 23 h 45"/>
                <a:gd name="T8" fmla="*/ 21 w 42"/>
                <a:gd name="T9" fmla="*/ 4 h 45"/>
                <a:gd name="T10" fmla="*/ 21 w 42"/>
                <a:gd name="T11" fmla="*/ 45 h 45"/>
                <a:gd name="T12" fmla="*/ 0 w 42"/>
                <a:gd name="T13" fmla="*/ 23 h 45"/>
                <a:gd name="T14" fmla="*/ 21 w 42"/>
                <a:gd name="T15" fmla="*/ 0 h 45"/>
                <a:gd name="T16" fmla="*/ 42 w 42"/>
                <a:gd name="T17" fmla="*/ 23 h 45"/>
                <a:gd name="T18" fmla="*/ 21 w 4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5">
                  <a:moveTo>
                    <a:pt x="21" y="4"/>
                  </a:moveTo>
                  <a:cubicBezTo>
                    <a:pt x="11" y="4"/>
                    <a:pt x="6" y="11"/>
                    <a:pt x="6" y="23"/>
                  </a:cubicBezTo>
                  <a:cubicBezTo>
                    <a:pt x="6" y="34"/>
                    <a:pt x="11" y="41"/>
                    <a:pt x="21" y="41"/>
                  </a:cubicBezTo>
                  <a:cubicBezTo>
                    <a:pt x="31" y="41"/>
                    <a:pt x="36" y="34"/>
                    <a:pt x="36" y="23"/>
                  </a:cubicBezTo>
                  <a:cubicBezTo>
                    <a:pt x="36" y="11"/>
                    <a:pt x="31" y="4"/>
                    <a:pt x="21" y="4"/>
                  </a:cubicBezTo>
                  <a:moveTo>
                    <a:pt x="21" y="45"/>
                  </a:moveTo>
                  <a:cubicBezTo>
                    <a:pt x="8" y="45"/>
                    <a:pt x="0" y="37"/>
                    <a:pt x="0" y="23"/>
                  </a:cubicBezTo>
                  <a:cubicBezTo>
                    <a:pt x="0" y="8"/>
                    <a:pt x="9" y="0"/>
                    <a:pt x="21" y="0"/>
                  </a:cubicBezTo>
                  <a:cubicBezTo>
                    <a:pt x="34" y="0"/>
                    <a:pt x="42" y="8"/>
                    <a:pt x="42" y="23"/>
                  </a:cubicBezTo>
                  <a:cubicBezTo>
                    <a:pt x="42" y="37"/>
                    <a:pt x="33" y="45"/>
                    <a:pt x="21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1" name="Freeform 53">
              <a:extLst>
                <a:ext uri="{FF2B5EF4-FFF2-40B4-BE49-F238E27FC236}">
                  <a16:creationId xmlns="" xmlns:a16="http://schemas.microsoft.com/office/drawing/2014/main" id="{1B92B32E-C09D-456C-A458-CE9B21B4A738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7158038" y="1455738"/>
              <a:ext cx="133350" cy="200025"/>
            </a:xfrm>
            <a:custGeom>
              <a:avLst/>
              <a:gdLst>
                <a:gd name="T0" fmla="*/ 27 w 42"/>
                <a:gd name="T1" fmla="*/ 44 h 63"/>
                <a:gd name="T2" fmla="*/ 8 w 42"/>
                <a:gd name="T3" fmla="*/ 44 h 63"/>
                <a:gd name="T4" fmla="*/ 5 w 42"/>
                <a:gd name="T5" fmla="*/ 51 h 63"/>
                <a:gd name="T6" fmla="*/ 19 w 42"/>
                <a:gd name="T7" fmla="*/ 59 h 63"/>
                <a:gd name="T8" fmla="*/ 36 w 42"/>
                <a:gd name="T9" fmla="*/ 50 h 63"/>
                <a:gd name="T10" fmla="*/ 27 w 42"/>
                <a:gd name="T11" fmla="*/ 44 h 63"/>
                <a:gd name="T12" fmla="*/ 18 w 42"/>
                <a:gd name="T13" fmla="*/ 8 h 63"/>
                <a:gd name="T14" fmla="*/ 5 w 42"/>
                <a:gd name="T15" fmla="*/ 17 h 63"/>
                <a:gd name="T16" fmla="*/ 18 w 42"/>
                <a:gd name="T17" fmla="*/ 27 h 63"/>
                <a:gd name="T18" fmla="*/ 32 w 42"/>
                <a:gd name="T19" fmla="*/ 17 h 63"/>
                <a:gd name="T20" fmla="*/ 18 w 42"/>
                <a:gd name="T21" fmla="*/ 8 h 63"/>
                <a:gd name="T22" fmla="*/ 19 w 42"/>
                <a:gd name="T23" fmla="*/ 63 h 63"/>
                <a:gd name="T24" fmla="*/ 0 w 42"/>
                <a:gd name="T25" fmla="*/ 51 h 63"/>
                <a:gd name="T26" fmla="*/ 3 w 42"/>
                <a:gd name="T27" fmla="*/ 43 h 63"/>
                <a:gd name="T28" fmla="*/ 7 w 42"/>
                <a:gd name="T29" fmla="*/ 38 h 63"/>
                <a:gd name="T30" fmla="*/ 9 w 42"/>
                <a:gd name="T31" fmla="*/ 34 h 63"/>
                <a:gd name="T32" fmla="*/ 6 w 42"/>
                <a:gd name="T33" fmla="*/ 28 h 63"/>
                <a:gd name="T34" fmla="*/ 0 w 42"/>
                <a:gd name="T35" fmla="*/ 17 h 63"/>
                <a:gd name="T36" fmla="*/ 18 w 42"/>
                <a:gd name="T37" fmla="*/ 3 h 63"/>
                <a:gd name="T38" fmla="*/ 23 w 42"/>
                <a:gd name="T39" fmla="*/ 3 h 63"/>
                <a:gd name="T40" fmla="*/ 31 w 42"/>
                <a:gd name="T41" fmla="*/ 3 h 63"/>
                <a:gd name="T42" fmla="*/ 41 w 42"/>
                <a:gd name="T43" fmla="*/ 0 h 63"/>
                <a:gd name="T44" fmla="*/ 42 w 42"/>
                <a:gd name="T45" fmla="*/ 4 h 63"/>
                <a:gd name="T46" fmla="*/ 32 w 42"/>
                <a:gd name="T47" fmla="*/ 7 h 63"/>
                <a:gd name="T48" fmla="*/ 36 w 42"/>
                <a:gd name="T49" fmla="*/ 17 h 63"/>
                <a:gd name="T50" fmla="*/ 18 w 42"/>
                <a:gd name="T51" fmla="*/ 31 h 63"/>
                <a:gd name="T52" fmla="*/ 12 w 42"/>
                <a:gd name="T53" fmla="*/ 30 h 63"/>
                <a:gd name="T54" fmla="*/ 14 w 42"/>
                <a:gd name="T55" fmla="*/ 34 h 63"/>
                <a:gd name="T56" fmla="*/ 11 w 42"/>
                <a:gd name="T57" fmla="*/ 39 h 63"/>
                <a:gd name="T58" fmla="*/ 28 w 42"/>
                <a:gd name="T59" fmla="*/ 39 h 63"/>
                <a:gd name="T60" fmla="*/ 41 w 42"/>
                <a:gd name="T61" fmla="*/ 49 h 63"/>
                <a:gd name="T62" fmla="*/ 19 w 42"/>
                <a:gd name="T6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63">
                  <a:moveTo>
                    <a:pt x="27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5" y="48"/>
                    <a:pt x="5" y="51"/>
                  </a:cubicBezTo>
                  <a:cubicBezTo>
                    <a:pt x="5" y="57"/>
                    <a:pt x="11" y="59"/>
                    <a:pt x="19" y="59"/>
                  </a:cubicBezTo>
                  <a:cubicBezTo>
                    <a:pt x="31" y="59"/>
                    <a:pt x="36" y="55"/>
                    <a:pt x="36" y="50"/>
                  </a:cubicBezTo>
                  <a:cubicBezTo>
                    <a:pt x="36" y="46"/>
                    <a:pt x="34" y="44"/>
                    <a:pt x="27" y="44"/>
                  </a:cubicBezTo>
                  <a:moveTo>
                    <a:pt x="18" y="8"/>
                  </a:moveTo>
                  <a:cubicBezTo>
                    <a:pt x="10" y="8"/>
                    <a:pt x="5" y="10"/>
                    <a:pt x="5" y="17"/>
                  </a:cubicBezTo>
                  <a:cubicBezTo>
                    <a:pt x="5" y="25"/>
                    <a:pt x="10" y="27"/>
                    <a:pt x="18" y="27"/>
                  </a:cubicBezTo>
                  <a:cubicBezTo>
                    <a:pt x="26" y="27"/>
                    <a:pt x="32" y="24"/>
                    <a:pt x="32" y="17"/>
                  </a:cubicBezTo>
                  <a:cubicBezTo>
                    <a:pt x="32" y="10"/>
                    <a:pt x="26" y="8"/>
                    <a:pt x="18" y="8"/>
                  </a:cubicBezTo>
                  <a:moveTo>
                    <a:pt x="19" y="63"/>
                  </a:moveTo>
                  <a:cubicBezTo>
                    <a:pt x="9" y="63"/>
                    <a:pt x="0" y="60"/>
                    <a:pt x="0" y="51"/>
                  </a:cubicBezTo>
                  <a:cubicBezTo>
                    <a:pt x="0" y="47"/>
                    <a:pt x="2" y="45"/>
                    <a:pt x="3" y="43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9" y="36"/>
                    <a:pt x="9" y="35"/>
                    <a:pt x="9" y="34"/>
                  </a:cubicBezTo>
                  <a:cubicBezTo>
                    <a:pt x="9" y="32"/>
                    <a:pt x="8" y="30"/>
                    <a:pt x="6" y="28"/>
                  </a:cubicBezTo>
                  <a:cubicBezTo>
                    <a:pt x="3" y="27"/>
                    <a:pt x="0" y="24"/>
                    <a:pt x="0" y="17"/>
                  </a:cubicBezTo>
                  <a:cubicBezTo>
                    <a:pt x="0" y="8"/>
                    <a:pt x="7" y="3"/>
                    <a:pt x="18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7" y="3"/>
                    <a:pt x="29" y="3"/>
                    <a:pt x="3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6" y="10"/>
                    <a:pt x="36" y="17"/>
                  </a:cubicBezTo>
                  <a:cubicBezTo>
                    <a:pt x="36" y="26"/>
                    <a:pt x="29" y="31"/>
                    <a:pt x="18" y="31"/>
                  </a:cubicBezTo>
                  <a:cubicBezTo>
                    <a:pt x="14" y="31"/>
                    <a:pt x="12" y="30"/>
                    <a:pt x="12" y="30"/>
                  </a:cubicBezTo>
                  <a:cubicBezTo>
                    <a:pt x="13" y="31"/>
                    <a:pt x="14" y="33"/>
                    <a:pt x="14" y="34"/>
                  </a:cubicBezTo>
                  <a:cubicBezTo>
                    <a:pt x="14" y="36"/>
                    <a:pt x="13" y="37"/>
                    <a:pt x="11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7" y="39"/>
                    <a:pt x="41" y="44"/>
                    <a:pt x="41" y="49"/>
                  </a:cubicBezTo>
                  <a:cubicBezTo>
                    <a:pt x="41" y="58"/>
                    <a:pt x="34" y="63"/>
                    <a:pt x="19" y="6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2" name="Freeform 54">
              <a:extLst>
                <a:ext uri="{FF2B5EF4-FFF2-40B4-BE49-F238E27FC236}">
                  <a16:creationId xmlns="" xmlns:a16="http://schemas.microsoft.com/office/drawing/2014/main" id="{3812BB39-31E4-4383-BDB9-69522FB86EC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983413" y="1465263"/>
              <a:ext cx="130175" cy="146050"/>
            </a:xfrm>
            <a:custGeom>
              <a:avLst/>
              <a:gdLst>
                <a:gd name="T0" fmla="*/ 31 w 41"/>
                <a:gd name="T1" fmla="*/ 25 h 46"/>
                <a:gd name="T2" fmla="*/ 17 w 41"/>
                <a:gd name="T3" fmla="*/ 25 h 46"/>
                <a:gd name="T4" fmla="*/ 5 w 41"/>
                <a:gd name="T5" fmla="*/ 33 h 46"/>
                <a:gd name="T6" fmla="*/ 15 w 41"/>
                <a:gd name="T7" fmla="*/ 41 h 46"/>
                <a:gd name="T8" fmla="*/ 26 w 41"/>
                <a:gd name="T9" fmla="*/ 39 h 46"/>
                <a:gd name="T10" fmla="*/ 31 w 41"/>
                <a:gd name="T11" fmla="*/ 38 h 46"/>
                <a:gd name="T12" fmla="*/ 31 w 41"/>
                <a:gd name="T13" fmla="*/ 25 h 46"/>
                <a:gd name="T14" fmla="*/ 39 w 41"/>
                <a:gd name="T15" fmla="*/ 46 h 46"/>
                <a:gd name="T16" fmla="*/ 36 w 41"/>
                <a:gd name="T17" fmla="*/ 43 h 46"/>
                <a:gd name="T18" fmla="*/ 30 w 41"/>
                <a:gd name="T19" fmla="*/ 43 h 46"/>
                <a:gd name="T20" fmla="*/ 26 w 41"/>
                <a:gd name="T21" fmla="*/ 44 h 46"/>
                <a:gd name="T22" fmla="*/ 14 w 41"/>
                <a:gd name="T23" fmla="*/ 46 h 46"/>
                <a:gd name="T24" fmla="*/ 0 w 41"/>
                <a:gd name="T25" fmla="*/ 33 h 46"/>
                <a:gd name="T26" fmla="*/ 17 w 41"/>
                <a:gd name="T27" fmla="*/ 20 h 46"/>
                <a:gd name="T28" fmla="*/ 31 w 41"/>
                <a:gd name="T29" fmla="*/ 20 h 46"/>
                <a:gd name="T30" fmla="*/ 31 w 41"/>
                <a:gd name="T31" fmla="*/ 15 h 46"/>
                <a:gd name="T32" fmla="*/ 20 w 41"/>
                <a:gd name="T33" fmla="*/ 5 h 46"/>
                <a:gd name="T34" fmla="*/ 6 w 41"/>
                <a:gd name="T35" fmla="*/ 7 h 46"/>
                <a:gd name="T36" fmla="*/ 3 w 41"/>
                <a:gd name="T37" fmla="*/ 8 h 46"/>
                <a:gd name="T38" fmla="*/ 2 w 41"/>
                <a:gd name="T39" fmla="*/ 3 h 46"/>
                <a:gd name="T40" fmla="*/ 5 w 41"/>
                <a:gd name="T41" fmla="*/ 3 h 46"/>
                <a:gd name="T42" fmla="*/ 20 w 41"/>
                <a:gd name="T43" fmla="*/ 0 h 46"/>
                <a:gd name="T44" fmla="*/ 36 w 41"/>
                <a:gd name="T45" fmla="*/ 15 h 46"/>
                <a:gd name="T46" fmla="*/ 36 w 41"/>
                <a:gd name="T47" fmla="*/ 38 h 46"/>
                <a:gd name="T48" fmla="*/ 41 w 41"/>
                <a:gd name="T49" fmla="*/ 42 h 46"/>
                <a:gd name="T50" fmla="*/ 39 w 41"/>
                <a:gd name="T5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46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3"/>
                  </a:cubicBezTo>
                  <a:cubicBezTo>
                    <a:pt x="5" y="38"/>
                    <a:pt x="8" y="41"/>
                    <a:pt x="15" y="41"/>
                  </a:cubicBezTo>
                  <a:cubicBezTo>
                    <a:pt x="18" y="41"/>
                    <a:pt x="22" y="40"/>
                    <a:pt x="26" y="39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1" y="25"/>
                  </a:lnTo>
                  <a:close/>
                  <a:moveTo>
                    <a:pt x="39" y="46"/>
                  </a:moveTo>
                  <a:cubicBezTo>
                    <a:pt x="36" y="43"/>
                    <a:pt x="36" y="43"/>
                    <a:pt x="36" y="43"/>
                  </a:cubicBezTo>
                  <a:cubicBezTo>
                    <a:pt x="34" y="43"/>
                    <a:pt x="32" y="42"/>
                    <a:pt x="30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2" y="45"/>
                    <a:pt x="18" y="46"/>
                    <a:pt x="14" y="46"/>
                  </a:cubicBezTo>
                  <a:cubicBezTo>
                    <a:pt x="5" y="46"/>
                    <a:pt x="0" y="41"/>
                    <a:pt x="0" y="33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7" y="5"/>
                    <a:pt x="20" y="5"/>
                  </a:cubicBezTo>
                  <a:cubicBezTo>
                    <a:pt x="16" y="5"/>
                    <a:pt x="11" y="6"/>
                    <a:pt x="6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1" y="1"/>
                    <a:pt x="16" y="0"/>
                    <a:pt x="20" y="0"/>
                  </a:cubicBezTo>
                  <a:cubicBezTo>
                    <a:pt x="29" y="0"/>
                    <a:pt x="36" y="4"/>
                    <a:pt x="36" y="15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41" y="42"/>
                    <a:pt x="41" y="42"/>
                    <a:pt x="41" y="42"/>
                  </a:cubicBezTo>
                  <a:lnTo>
                    <a:pt x="39" y="4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125" name="Freeform 55">
              <a:extLst>
                <a:ext uri="{FF2B5EF4-FFF2-40B4-BE49-F238E27FC236}">
                  <a16:creationId xmlns="" xmlns:a16="http://schemas.microsoft.com/office/drawing/2014/main" id="{76A8B0DF-9C7A-41AB-B9BC-719257E3B1BE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727825" y="1411288"/>
              <a:ext cx="165100" cy="196850"/>
            </a:xfrm>
            <a:custGeom>
              <a:avLst/>
              <a:gdLst>
                <a:gd name="T0" fmla="*/ 26 w 52"/>
                <a:gd name="T1" fmla="*/ 6 h 62"/>
                <a:gd name="T2" fmla="*/ 12 w 52"/>
                <a:gd name="T3" fmla="*/ 43 h 62"/>
                <a:gd name="T4" fmla="*/ 40 w 52"/>
                <a:gd name="T5" fmla="*/ 43 h 62"/>
                <a:gd name="T6" fmla="*/ 26 w 52"/>
                <a:gd name="T7" fmla="*/ 6 h 62"/>
                <a:gd name="T8" fmla="*/ 46 w 52"/>
                <a:gd name="T9" fmla="*/ 62 h 62"/>
                <a:gd name="T10" fmla="*/ 41 w 52"/>
                <a:gd name="T11" fmla="*/ 48 h 62"/>
                <a:gd name="T12" fmla="*/ 10 w 52"/>
                <a:gd name="T13" fmla="*/ 48 h 62"/>
                <a:gd name="T14" fmla="*/ 5 w 52"/>
                <a:gd name="T15" fmla="*/ 62 h 62"/>
                <a:gd name="T16" fmla="*/ 0 w 52"/>
                <a:gd name="T17" fmla="*/ 62 h 62"/>
                <a:gd name="T18" fmla="*/ 22 w 52"/>
                <a:gd name="T19" fmla="*/ 3 h 62"/>
                <a:gd name="T20" fmla="*/ 26 w 52"/>
                <a:gd name="T21" fmla="*/ 0 h 62"/>
                <a:gd name="T22" fmla="*/ 30 w 52"/>
                <a:gd name="T23" fmla="*/ 3 h 62"/>
                <a:gd name="T24" fmla="*/ 52 w 52"/>
                <a:gd name="T25" fmla="*/ 62 h 62"/>
                <a:gd name="T26" fmla="*/ 46 w 52"/>
                <a:gd name="T2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62">
                  <a:moveTo>
                    <a:pt x="26" y="6"/>
                  </a:moveTo>
                  <a:cubicBezTo>
                    <a:pt x="12" y="43"/>
                    <a:pt x="12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26" y="6"/>
                  </a:lnTo>
                  <a:close/>
                  <a:moveTo>
                    <a:pt x="46" y="62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28" y="0"/>
                    <a:pt x="30" y="1"/>
                    <a:pt x="30" y="3"/>
                  </a:cubicBezTo>
                  <a:cubicBezTo>
                    <a:pt x="52" y="62"/>
                    <a:pt x="52" y="62"/>
                    <a:pt x="52" y="62"/>
                  </a:cubicBezTo>
                  <a:lnTo>
                    <a:pt x="46" y="62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6" name="Freeform 56">
              <a:extLst>
                <a:ext uri="{FF2B5EF4-FFF2-40B4-BE49-F238E27FC236}">
                  <a16:creationId xmlns="" xmlns:a16="http://schemas.microsoft.com/office/drawing/2014/main" id="{700D7801-F0C0-46E6-95F4-1DE2CC9CCABD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524625" y="1404938"/>
              <a:ext cx="120650" cy="203200"/>
            </a:xfrm>
            <a:custGeom>
              <a:avLst/>
              <a:gdLst>
                <a:gd name="T0" fmla="*/ 5 w 38"/>
                <a:gd name="T1" fmla="*/ 42 h 64"/>
                <a:gd name="T2" fmla="*/ 20 w 38"/>
                <a:gd name="T3" fmla="*/ 60 h 64"/>
                <a:gd name="T4" fmla="*/ 33 w 38"/>
                <a:gd name="T5" fmla="*/ 58 h 64"/>
                <a:gd name="T6" fmla="*/ 33 w 38"/>
                <a:gd name="T7" fmla="*/ 26 h 64"/>
                <a:gd name="T8" fmla="*/ 20 w 38"/>
                <a:gd name="T9" fmla="*/ 24 h 64"/>
                <a:gd name="T10" fmla="*/ 5 w 38"/>
                <a:gd name="T11" fmla="*/ 42 h 64"/>
                <a:gd name="T12" fmla="*/ 38 w 38"/>
                <a:gd name="T13" fmla="*/ 0 h 64"/>
                <a:gd name="T14" fmla="*/ 38 w 38"/>
                <a:gd name="T15" fmla="*/ 57 h 64"/>
                <a:gd name="T16" fmla="*/ 33 w 38"/>
                <a:gd name="T17" fmla="*/ 62 h 64"/>
                <a:gd name="T18" fmla="*/ 19 w 38"/>
                <a:gd name="T19" fmla="*/ 64 h 64"/>
                <a:gd name="T20" fmla="*/ 0 w 38"/>
                <a:gd name="T21" fmla="*/ 42 h 64"/>
                <a:gd name="T22" fmla="*/ 19 w 38"/>
                <a:gd name="T23" fmla="*/ 19 h 64"/>
                <a:gd name="T24" fmla="*/ 33 w 38"/>
                <a:gd name="T25" fmla="*/ 22 h 64"/>
                <a:gd name="T26" fmla="*/ 33 w 38"/>
                <a:gd name="T27" fmla="*/ 1 h 64"/>
                <a:gd name="T28" fmla="*/ 38 w 3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4">
                  <a:moveTo>
                    <a:pt x="5" y="42"/>
                  </a:moveTo>
                  <a:cubicBezTo>
                    <a:pt x="5" y="52"/>
                    <a:pt x="9" y="60"/>
                    <a:pt x="20" y="60"/>
                  </a:cubicBezTo>
                  <a:cubicBezTo>
                    <a:pt x="22" y="60"/>
                    <a:pt x="25" y="59"/>
                    <a:pt x="33" y="58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5" y="24"/>
                    <a:pt x="22" y="24"/>
                    <a:pt x="20" y="24"/>
                  </a:cubicBezTo>
                  <a:cubicBezTo>
                    <a:pt x="9" y="24"/>
                    <a:pt x="5" y="31"/>
                    <a:pt x="5" y="42"/>
                  </a:cubicBezTo>
                  <a:moveTo>
                    <a:pt x="38" y="0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6" y="62"/>
                    <a:pt x="33" y="62"/>
                  </a:cubicBezTo>
                  <a:cubicBezTo>
                    <a:pt x="26" y="64"/>
                    <a:pt x="22" y="64"/>
                    <a:pt x="19" y="64"/>
                  </a:cubicBezTo>
                  <a:cubicBezTo>
                    <a:pt x="7" y="64"/>
                    <a:pt x="0" y="56"/>
                    <a:pt x="0" y="42"/>
                  </a:cubicBezTo>
                  <a:cubicBezTo>
                    <a:pt x="0" y="27"/>
                    <a:pt x="7" y="19"/>
                    <a:pt x="19" y="19"/>
                  </a:cubicBezTo>
                  <a:cubicBezTo>
                    <a:pt x="22" y="19"/>
                    <a:pt x="25" y="19"/>
                    <a:pt x="33" y="22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7" name="Freeform 57">
              <a:extLst>
                <a:ext uri="{FF2B5EF4-FFF2-40B4-BE49-F238E27FC236}">
                  <a16:creationId xmlns="" xmlns:a16="http://schemas.microsoft.com/office/drawing/2014/main" id="{55E78A00-97B3-4BF1-AF35-326E2D084EA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6356350" y="1465263"/>
              <a:ext cx="125413" cy="146050"/>
            </a:xfrm>
            <a:custGeom>
              <a:avLst/>
              <a:gdLst>
                <a:gd name="T0" fmla="*/ 23 w 39"/>
                <a:gd name="T1" fmla="*/ 43 h 46"/>
                <a:gd name="T2" fmla="*/ 19 w 39"/>
                <a:gd name="T3" fmla="*/ 46 h 46"/>
                <a:gd name="T4" fmla="*/ 15 w 39"/>
                <a:gd name="T5" fmla="*/ 43 h 46"/>
                <a:gd name="T6" fmla="*/ 0 w 39"/>
                <a:gd name="T7" fmla="*/ 0 h 46"/>
                <a:gd name="T8" fmla="*/ 5 w 39"/>
                <a:gd name="T9" fmla="*/ 0 h 46"/>
                <a:gd name="T10" fmla="*/ 19 w 39"/>
                <a:gd name="T11" fmla="*/ 40 h 46"/>
                <a:gd name="T12" fmla="*/ 34 w 39"/>
                <a:gd name="T13" fmla="*/ 0 h 46"/>
                <a:gd name="T14" fmla="*/ 39 w 39"/>
                <a:gd name="T15" fmla="*/ 0 h 46"/>
                <a:gd name="T16" fmla="*/ 23 w 39"/>
                <a:gd name="T17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6">
                  <a:moveTo>
                    <a:pt x="23" y="43"/>
                  </a:moveTo>
                  <a:cubicBezTo>
                    <a:pt x="23" y="45"/>
                    <a:pt x="21" y="46"/>
                    <a:pt x="19" y="46"/>
                  </a:cubicBezTo>
                  <a:cubicBezTo>
                    <a:pt x="17" y="46"/>
                    <a:pt x="16" y="45"/>
                    <a:pt x="15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23" y="43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8" name="Freeform 58">
              <a:extLst>
                <a:ext uri="{FF2B5EF4-FFF2-40B4-BE49-F238E27FC236}">
                  <a16:creationId xmlns="" xmlns:a16="http://schemas.microsoft.com/office/drawing/2014/main" id="{21FCA4AB-E7B5-4FF6-9E73-07FCE95A5780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189663" y="1465263"/>
              <a:ext cx="130175" cy="142875"/>
            </a:xfrm>
            <a:custGeom>
              <a:avLst/>
              <a:gdLst>
                <a:gd name="T0" fmla="*/ 21 w 41"/>
                <a:gd name="T1" fmla="*/ 4 h 45"/>
                <a:gd name="T2" fmla="*/ 6 w 41"/>
                <a:gd name="T3" fmla="*/ 23 h 45"/>
                <a:gd name="T4" fmla="*/ 21 w 41"/>
                <a:gd name="T5" fmla="*/ 41 h 45"/>
                <a:gd name="T6" fmla="*/ 36 w 41"/>
                <a:gd name="T7" fmla="*/ 23 h 45"/>
                <a:gd name="T8" fmla="*/ 21 w 41"/>
                <a:gd name="T9" fmla="*/ 4 h 45"/>
                <a:gd name="T10" fmla="*/ 21 w 41"/>
                <a:gd name="T11" fmla="*/ 45 h 45"/>
                <a:gd name="T12" fmla="*/ 0 w 41"/>
                <a:gd name="T13" fmla="*/ 23 h 45"/>
                <a:gd name="T14" fmla="*/ 21 w 41"/>
                <a:gd name="T15" fmla="*/ 0 h 45"/>
                <a:gd name="T16" fmla="*/ 41 w 41"/>
                <a:gd name="T17" fmla="*/ 23 h 45"/>
                <a:gd name="T18" fmla="*/ 21 w 41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5">
                  <a:moveTo>
                    <a:pt x="21" y="4"/>
                  </a:moveTo>
                  <a:cubicBezTo>
                    <a:pt x="11" y="4"/>
                    <a:pt x="6" y="11"/>
                    <a:pt x="6" y="23"/>
                  </a:cubicBezTo>
                  <a:cubicBezTo>
                    <a:pt x="6" y="34"/>
                    <a:pt x="11" y="41"/>
                    <a:pt x="21" y="41"/>
                  </a:cubicBezTo>
                  <a:cubicBezTo>
                    <a:pt x="31" y="41"/>
                    <a:pt x="36" y="34"/>
                    <a:pt x="36" y="23"/>
                  </a:cubicBezTo>
                  <a:cubicBezTo>
                    <a:pt x="36" y="11"/>
                    <a:pt x="31" y="4"/>
                    <a:pt x="21" y="4"/>
                  </a:cubicBezTo>
                  <a:moveTo>
                    <a:pt x="21" y="45"/>
                  </a:moveTo>
                  <a:cubicBezTo>
                    <a:pt x="8" y="45"/>
                    <a:pt x="0" y="37"/>
                    <a:pt x="0" y="23"/>
                  </a:cubicBezTo>
                  <a:cubicBezTo>
                    <a:pt x="0" y="8"/>
                    <a:pt x="9" y="0"/>
                    <a:pt x="21" y="0"/>
                  </a:cubicBezTo>
                  <a:cubicBezTo>
                    <a:pt x="34" y="0"/>
                    <a:pt x="41" y="8"/>
                    <a:pt x="41" y="23"/>
                  </a:cubicBezTo>
                  <a:cubicBezTo>
                    <a:pt x="41" y="37"/>
                    <a:pt x="33" y="45"/>
                    <a:pt x="21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29" name="Freeform 59">
              <a:extLst>
                <a:ext uri="{FF2B5EF4-FFF2-40B4-BE49-F238E27FC236}">
                  <a16:creationId xmlns="" xmlns:a16="http://schemas.microsoft.com/office/drawing/2014/main" id="{A75F22C9-637C-42C1-BE46-E3DDEF9110BE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6011863" y="1455738"/>
              <a:ext cx="136525" cy="200025"/>
            </a:xfrm>
            <a:custGeom>
              <a:avLst/>
              <a:gdLst>
                <a:gd name="T0" fmla="*/ 28 w 43"/>
                <a:gd name="T1" fmla="*/ 44 h 63"/>
                <a:gd name="T2" fmla="*/ 9 w 43"/>
                <a:gd name="T3" fmla="*/ 44 h 63"/>
                <a:gd name="T4" fmla="*/ 6 w 43"/>
                <a:gd name="T5" fmla="*/ 51 h 63"/>
                <a:gd name="T6" fmla="*/ 20 w 43"/>
                <a:gd name="T7" fmla="*/ 59 h 63"/>
                <a:gd name="T8" fmla="*/ 37 w 43"/>
                <a:gd name="T9" fmla="*/ 50 h 63"/>
                <a:gd name="T10" fmla="*/ 28 w 43"/>
                <a:gd name="T11" fmla="*/ 44 h 63"/>
                <a:gd name="T12" fmla="*/ 19 w 43"/>
                <a:gd name="T13" fmla="*/ 8 h 63"/>
                <a:gd name="T14" fmla="*/ 5 w 43"/>
                <a:gd name="T15" fmla="*/ 17 h 63"/>
                <a:gd name="T16" fmla="*/ 19 w 43"/>
                <a:gd name="T17" fmla="*/ 27 h 63"/>
                <a:gd name="T18" fmla="*/ 32 w 43"/>
                <a:gd name="T19" fmla="*/ 17 h 63"/>
                <a:gd name="T20" fmla="*/ 19 w 43"/>
                <a:gd name="T21" fmla="*/ 8 h 63"/>
                <a:gd name="T22" fmla="*/ 19 w 43"/>
                <a:gd name="T23" fmla="*/ 63 h 63"/>
                <a:gd name="T24" fmla="*/ 1 w 43"/>
                <a:gd name="T25" fmla="*/ 51 h 63"/>
                <a:gd name="T26" fmla="*/ 4 w 43"/>
                <a:gd name="T27" fmla="*/ 43 h 63"/>
                <a:gd name="T28" fmla="*/ 8 w 43"/>
                <a:gd name="T29" fmla="*/ 38 h 63"/>
                <a:gd name="T30" fmla="*/ 10 w 43"/>
                <a:gd name="T31" fmla="*/ 34 h 63"/>
                <a:gd name="T32" fmla="*/ 7 w 43"/>
                <a:gd name="T33" fmla="*/ 28 h 63"/>
                <a:gd name="T34" fmla="*/ 0 w 43"/>
                <a:gd name="T35" fmla="*/ 17 h 63"/>
                <a:gd name="T36" fmla="*/ 19 w 43"/>
                <a:gd name="T37" fmla="*/ 3 h 63"/>
                <a:gd name="T38" fmla="*/ 24 w 43"/>
                <a:gd name="T39" fmla="*/ 3 h 63"/>
                <a:gd name="T40" fmla="*/ 32 w 43"/>
                <a:gd name="T41" fmla="*/ 3 h 63"/>
                <a:gd name="T42" fmla="*/ 41 w 43"/>
                <a:gd name="T43" fmla="*/ 0 h 63"/>
                <a:gd name="T44" fmla="*/ 43 w 43"/>
                <a:gd name="T45" fmla="*/ 4 h 63"/>
                <a:gd name="T46" fmla="*/ 32 w 43"/>
                <a:gd name="T47" fmla="*/ 7 h 63"/>
                <a:gd name="T48" fmla="*/ 37 w 43"/>
                <a:gd name="T49" fmla="*/ 17 h 63"/>
                <a:gd name="T50" fmla="*/ 19 w 43"/>
                <a:gd name="T51" fmla="*/ 31 h 63"/>
                <a:gd name="T52" fmla="*/ 13 w 43"/>
                <a:gd name="T53" fmla="*/ 30 h 63"/>
                <a:gd name="T54" fmla="*/ 14 w 43"/>
                <a:gd name="T55" fmla="*/ 34 h 63"/>
                <a:gd name="T56" fmla="*/ 12 w 43"/>
                <a:gd name="T57" fmla="*/ 39 h 63"/>
                <a:gd name="T58" fmla="*/ 28 w 43"/>
                <a:gd name="T59" fmla="*/ 39 h 63"/>
                <a:gd name="T60" fmla="*/ 42 w 43"/>
                <a:gd name="T61" fmla="*/ 49 h 63"/>
                <a:gd name="T62" fmla="*/ 19 w 43"/>
                <a:gd name="T6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" h="63">
                  <a:moveTo>
                    <a:pt x="28" y="44"/>
                  </a:moveTo>
                  <a:cubicBezTo>
                    <a:pt x="9" y="44"/>
                    <a:pt x="9" y="44"/>
                    <a:pt x="9" y="44"/>
                  </a:cubicBezTo>
                  <a:cubicBezTo>
                    <a:pt x="7" y="46"/>
                    <a:pt x="6" y="48"/>
                    <a:pt x="6" y="51"/>
                  </a:cubicBezTo>
                  <a:cubicBezTo>
                    <a:pt x="6" y="57"/>
                    <a:pt x="12" y="59"/>
                    <a:pt x="20" y="59"/>
                  </a:cubicBezTo>
                  <a:cubicBezTo>
                    <a:pt x="32" y="59"/>
                    <a:pt x="37" y="55"/>
                    <a:pt x="37" y="50"/>
                  </a:cubicBezTo>
                  <a:cubicBezTo>
                    <a:pt x="37" y="46"/>
                    <a:pt x="35" y="44"/>
                    <a:pt x="28" y="44"/>
                  </a:cubicBezTo>
                  <a:moveTo>
                    <a:pt x="19" y="8"/>
                  </a:moveTo>
                  <a:cubicBezTo>
                    <a:pt x="11" y="8"/>
                    <a:pt x="5" y="10"/>
                    <a:pt x="5" y="17"/>
                  </a:cubicBezTo>
                  <a:cubicBezTo>
                    <a:pt x="5" y="25"/>
                    <a:pt x="11" y="27"/>
                    <a:pt x="19" y="27"/>
                  </a:cubicBezTo>
                  <a:cubicBezTo>
                    <a:pt x="27" y="27"/>
                    <a:pt x="32" y="24"/>
                    <a:pt x="32" y="17"/>
                  </a:cubicBezTo>
                  <a:cubicBezTo>
                    <a:pt x="32" y="10"/>
                    <a:pt x="27" y="8"/>
                    <a:pt x="19" y="8"/>
                  </a:cubicBezTo>
                  <a:moveTo>
                    <a:pt x="19" y="63"/>
                  </a:moveTo>
                  <a:cubicBezTo>
                    <a:pt x="10" y="63"/>
                    <a:pt x="1" y="60"/>
                    <a:pt x="1" y="51"/>
                  </a:cubicBezTo>
                  <a:cubicBezTo>
                    <a:pt x="1" y="47"/>
                    <a:pt x="3" y="45"/>
                    <a:pt x="4" y="4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0" y="36"/>
                    <a:pt x="10" y="35"/>
                    <a:pt x="10" y="34"/>
                  </a:cubicBezTo>
                  <a:cubicBezTo>
                    <a:pt x="10" y="32"/>
                    <a:pt x="9" y="30"/>
                    <a:pt x="7" y="28"/>
                  </a:cubicBezTo>
                  <a:cubicBezTo>
                    <a:pt x="4" y="27"/>
                    <a:pt x="0" y="24"/>
                    <a:pt x="0" y="17"/>
                  </a:cubicBezTo>
                  <a:cubicBezTo>
                    <a:pt x="0" y="8"/>
                    <a:pt x="8" y="3"/>
                    <a:pt x="19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8" y="3"/>
                    <a:pt x="30" y="3"/>
                    <a:pt x="32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7" y="10"/>
                    <a:pt x="37" y="17"/>
                  </a:cubicBezTo>
                  <a:cubicBezTo>
                    <a:pt x="37" y="26"/>
                    <a:pt x="30" y="31"/>
                    <a:pt x="19" y="31"/>
                  </a:cubicBezTo>
                  <a:cubicBezTo>
                    <a:pt x="15" y="31"/>
                    <a:pt x="13" y="30"/>
                    <a:pt x="13" y="30"/>
                  </a:cubicBezTo>
                  <a:cubicBezTo>
                    <a:pt x="14" y="31"/>
                    <a:pt x="14" y="33"/>
                    <a:pt x="14" y="34"/>
                  </a:cubicBezTo>
                  <a:cubicBezTo>
                    <a:pt x="14" y="36"/>
                    <a:pt x="14" y="37"/>
                    <a:pt x="12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8" y="39"/>
                    <a:pt x="42" y="44"/>
                    <a:pt x="42" y="49"/>
                  </a:cubicBezTo>
                  <a:cubicBezTo>
                    <a:pt x="42" y="58"/>
                    <a:pt x="35" y="63"/>
                    <a:pt x="19" y="63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30" name="Freeform 60">
              <a:extLst>
                <a:ext uri="{FF2B5EF4-FFF2-40B4-BE49-F238E27FC236}">
                  <a16:creationId xmlns="" xmlns:a16="http://schemas.microsoft.com/office/drawing/2014/main" id="{0E4FECCC-51A3-4CF3-9820-6DDB970A51DA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5834063" y="1465263"/>
              <a:ext cx="131763" cy="146050"/>
            </a:xfrm>
            <a:custGeom>
              <a:avLst/>
              <a:gdLst>
                <a:gd name="T0" fmla="*/ 31 w 41"/>
                <a:gd name="T1" fmla="*/ 25 h 46"/>
                <a:gd name="T2" fmla="*/ 17 w 41"/>
                <a:gd name="T3" fmla="*/ 25 h 46"/>
                <a:gd name="T4" fmla="*/ 5 w 41"/>
                <a:gd name="T5" fmla="*/ 33 h 46"/>
                <a:gd name="T6" fmla="*/ 15 w 41"/>
                <a:gd name="T7" fmla="*/ 41 h 46"/>
                <a:gd name="T8" fmla="*/ 26 w 41"/>
                <a:gd name="T9" fmla="*/ 39 h 46"/>
                <a:gd name="T10" fmla="*/ 31 w 41"/>
                <a:gd name="T11" fmla="*/ 38 h 46"/>
                <a:gd name="T12" fmla="*/ 31 w 41"/>
                <a:gd name="T13" fmla="*/ 25 h 46"/>
                <a:gd name="T14" fmla="*/ 39 w 41"/>
                <a:gd name="T15" fmla="*/ 46 h 46"/>
                <a:gd name="T16" fmla="*/ 36 w 41"/>
                <a:gd name="T17" fmla="*/ 43 h 46"/>
                <a:gd name="T18" fmla="*/ 30 w 41"/>
                <a:gd name="T19" fmla="*/ 43 h 46"/>
                <a:gd name="T20" fmla="*/ 26 w 41"/>
                <a:gd name="T21" fmla="*/ 44 h 46"/>
                <a:gd name="T22" fmla="*/ 14 w 41"/>
                <a:gd name="T23" fmla="*/ 46 h 46"/>
                <a:gd name="T24" fmla="*/ 0 w 41"/>
                <a:gd name="T25" fmla="*/ 33 h 46"/>
                <a:gd name="T26" fmla="*/ 17 w 41"/>
                <a:gd name="T27" fmla="*/ 20 h 46"/>
                <a:gd name="T28" fmla="*/ 31 w 41"/>
                <a:gd name="T29" fmla="*/ 20 h 46"/>
                <a:gd name="T30" fmla="*/ 31 w 41"/>
                <a:gd name="T31" fmla="*/ 15 h 46"/>
                <a:gd name="T32" fmla="*/ 20 w 41"/>
                <a:gd name="T33" fmla="*/ 5 h 46"/>
                <a:gd name="T34" fmla="*/ 6 w 41"/>
                <a:gd name="T35" fmla="*/ 7 h 46"/>
                <a:gd name="T36" fmla="*/ 3 w 41"/>
                <a:gd name="T37" fmla="*/ 8 h 46"/>
                <a:gd name="T38" fmla="*/ 2 w 41"/>
                <a:gd name="T39" fmla="*/ 3 h 46"/>
                <a:gd name="T40" fmla="*/ 5 w 41"/>
                <a:gd name="T41" fmla="*/ 3 h 46"/>
                <a:gd name="T42" fmla="*/ 20 w 41"/>
                <a:gd name="T43" fmla="*/ 0 h 46"/>
                <a:gd name="T44" fmla="*/ 36 w 41"/>
                <a:gd name="T45" fmla="*/ 15 h 46"/>
                <a:gd name="T46" fmla="*/ 36 w 41"/>
                <a:gd name="T47" fmla="*/ 38 h 46"/>
                <a:gd name="T48" fmla="*/ 41 w 41"/>
                <a:gd name="T49" fmla="*/ 42 h 46"/>
                <a:gd name="T50" fmla="*/ 39 w 41"/>
                <a:gd name="T5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46">
                  <a:moveTo>
                    <a:pt x="31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5" y="27"/>
                    <a:pt x="5" y="33"/>
                  </a:cubicBezTo>
                  <a:cubicBezTo>
                    <a:pt x="5" y="38"/>
                    <a:pt x="8" y="41"/>
                    <a:pt x="15" y="41"/>
                  </a:cubicBezTo>
                  <a:cubicBezTo>
                    <a:pt x="17" y="41"/>
                    <a:pt x="22" y="40"/>
                    <a:pt x="26" y="39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1" y="25"/>
                  </a:lnTo>
                  <a:close/>
                  <a:moveTo>
                    <a:pt x="39" y="46"/>
                  </a:moveTo>
                  <a:cubicBezTo>
                    <a:pt x="36" y="43"/>
                    <a:pt x="36" y="43"/>
                    <a:pt x="36" y="43"/>
                  </a:cubicBezTo>
                  <a:cubicBezTo>
                    <a:pt x="34" y="43"/>
                    <a:pt x="32" y="42"/>
                    <a:pt x="30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2" y="45"/>
                    <a:pt x="18" y="46"/>
                    <a:pt x="14" y="46"/>
                  </a:cubicBezTo>
                  <a:cubicBezTo>
                    <a:pt x="5" y="46"/>
                    <a:pt x="0" y="41"/>
                    <a:pt x="0" y="33"/>
                  </a:cubicBezTo>
                  <a:cubicBezTo>
                    <a:pt x="0" y="23"/>
                    <a:pt x="8" y="20"/>
                    <a:pt x="1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7" y="5"/>
                    <a:pt x="20" y="5"/>
                  </a:cubicBezTo>
                  <a:cubicBezTo>
                    <a:pt x="16" y="5"/>
                    <a:pt x="11" y="6"/>
                    <a:pt x="6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9" y="0"/>
                    <a:pt x="36" y="4"/>
                    <a:pt x="36" y="15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41" y="42"/>
                    <a:pt x="41" y="42"/>
                    <a:pt x="41" y="42"/>
                  </a:cubicBezTo>
                  <a:lnTo>
                    <a:pt x="39" y="46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31" name="Freeform 61">
              <a:extLst>
                <a:ext uri="{FF2B5EF4-FFF2-40B4-BE49-F238E27FC236}">
                  <a16:creationId xmlns="" xmlns:a16="http://schemas.microsoft.com/office/drawing/2014/main" id="{EB2745BE-2EDD-45AC-B627-B29133BE8AD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5657850" y="1404938"/>
              <a:ext cx="120650" cy="203200"/>
            </a:xfrm>
            <a:custGeom>
              <a:avLst/>
              <a:gdLst>
                <a:gd name="T0" fmla="*/ 5 w 38"/>
                <a:gd name="T1" fmla="*/ 42 h 64"/>
                <a:gd name="T2" fmla="*/ 20 w 38"/>
                <a:gd name="T3" fmla="*/ 60 h 64"/>
                <a:gd name="T4" fmla="*/ 33 w 38"/>
                <a:gd name="T5" fmla="*/ 58 h 64"/>
                <a:gd name="T6" fmla="*/ 33 w 38"/>
                <a:gd name="T7" fmla="*/ 26 h 64"/>
                <a:gd name="T8" fmla="*/ 20 w 38"/>
                <a:gd name="T9" fmla="*/ 24 h 64"/>
                <a:gd name="T10" fmla="*/ 5 w 38"/>
                <a:gd name="T11" fmla="*/ 42 h 64"/>
                <a:gd name="T12" fmla="*/ 38 w 38"/>
                <a:gd name="T13" fmla="*/ 0 h 64"/>
                <a:gd name="T14" fmla="*/ 38 w 38"/>
                <a:gd name="T15" fmla="*/ 57 h 64"/>
                <a:gd name="T16" fmla="*/ 34 w 38"/>
                <a:gd name="T17" fmla="*/ 62 h 64"/>
                <a:gd name="T18" fmla="*/ 19 w 38"/>
                <a:gd name="T19" fmla="*/ 64 h 64"/>
                <a:gd name="T20" fmla="*/ 0 w 38"/>
                <a:gd name="T21" fmla="*/ 42 h 64"/>
                <a:gd name="T22" fmla="*/ 19 w 38"/>
                <a:gd name="T23" fmla="*/ 19 h 64"/>
                <a:gd name="T24" fmla="*/ 33 w 38"/>
                <a:gd name="T25" fmla="*/ 22 h 64"/>
                <a:gd name="T26" fmla="*/ 33 w 38"/>
                <a:gd name="T27" fmla="*/ 1 h 64"/>
                <a:gd name="T28" fmla="*/ 38 w 3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4">
                  <a:moveTo>
                    <a:pt x="5" y="42"/>
                  </a:moveTo>
                  <a:cubicBezTo>
                    <a:pt x="5" y="52"/>
                    <a:pt x="9" y="60"/>
                    <a:pt x="20" y="60"/>
                  </a:cubicBezTo>
                  <a:cubicBezTo>
                    <a:pt x="23" y="60"/>
                    <a:pt x="26" y="59"/>
                    <a:pt x="33" y="58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5" y="24"/>
                    <a:pt x="22" y="24"/>
                    <a:pt x="20" y="24"/>
                  </a:cubicBezTo>
                  <a:cubicBezTo>
                    <a:pt x="9" y="24"/>
                    <a:pt x="5" y="31"/>
                    <a:pt x="5" y="42"/>
                  </a:cubicBezTo>
                  <a:moveTo>
                    <a:pt x="38" y="0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6" y="62"/>
                    <a:pt x="34" y="62"/>
                  </a:cubicBezTo>
                  <a:cubicBezTo>
                    <a:pt x="26" y="64"/>
                    <a:pt x="22" y="64"/>
                    <a:pt x="19" y="64"/>
                  </a:cubicBezTo>
                  <a:cubicBezTo>
                    <a:pt x="7" y="64"/>
                    <a:pt x="0" y="56"/>
                    <a:pt x="0" y="42"/>
                  </a:cubicBezTo>
                  <a:cubicBezTo>
                    <a:pt x="0" y="27"/>
                    <a:pt x="7" y="19"/>
                    <a:pt x="19" y="19"/>
                  </a:cubicBezTo>
                  <a:cubicBezTo>
                    <a:pt x="22" y="19"/>
                    <a:pt x="26" y="19"/>
                    <a:pt x="33" y="22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32" name="Freeform 62">
              <a:extLst>
                <a:ext uri="{FF2B5EF4-FFF2-40B4-BE49-F238E27FC236}">
                  <a16:creationId xmlns="" xmlns:a16="http://schemas.microsoft.com/office/drawing/2014/main" id="{DCF391B1-F0BA-40C3-9532-8F2E726A4E10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-5483225" y="1465263"/>
              <a:ext cx="130175" cy="142875"/>
            </a:xfrm>
            <a:custGeom>
              <a:avLst/>
              <a:gdLst>
                <a:gd name="T0" fmla="*/ 21 w 41"/>
                <a:gd name="T1" fmla="*/ 4 h 45"/>
                <a:gd name="T2" fmla="*/ 5 w 41"/>
                <a:gd name="T3" fmla="*/ 23 h 45"/>
                <a:gd name="T4" fmla="*/ 21 w 41"/>
                <a:gd name="T5" fmla="*/ 41 h 45"/>
                <a:gd name="T6" fmla="*/ 36 w 41"/>
                <a:gd name="T7" fmla="*/ 23 h 45"/>
                <a:gd name="T8" fmla="*/ 21 w 41"/>
                <a:gd name="T9" fmla="*/ 4 h 45"/>
                <a:gd name="T10" fmla="*/ 21 w 41"/>
                <a:gd name="T11" fmla="*/ 45 h 45"/>
                <a:gd name="T12" fmla="*/ 0 w 41"/>
                <a:gd name="T13" fmla="*/ 23 h 45"/>
                <a:gd name="T14" fmla="*/ 21 w 41"/>
                <a:gd name="T15" fmla="*/ 0 h 45"/>
                <a:gd name="T16" fmla="*/ 41 w 41"/>
                <a:gd name="T17" fmla="*/ 23 h 45"/>
                <a:gd name="T18" fmla="*/ 21 w 41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5">
                  <a:moveTo>
                    <a:pt x="21" y="4"/>
                  </a:moveTo>
                  <a:cubicBezTo>
                    <a:pt x="11" y="4"/>
                    <a:pt x="5" y="11"/>
                    <a:pt x="5" y="23"/>
                  </a:cubicBezTo>
                  <a:cubicBezTo>
                    <a:pt x="5" y="34"/>
                    <a:pt x="11" y="41"/>
                    <a:pt x="21" y="41"/>
                  </a:cubicBezTo>
                  <a:cubicBezTo>
                    <a:pt x="31" y="41"/>
                    <a:pt x="36" y="34"/>
                    <a:pt x="36" y="23"/>
                  </a:cubicBezTo>
                  <a:cubicBezTo>
                    <a:pt x="36" y="11"/>
                    <a:pt x="30" y="4"/>
                    <a:pt x="21" y="4"/>
                  </a:cubicBezTo>
                  <a:moveTo>
                    <a:pt x="21" y="45"/>
                  </a:moveTo>
                  <a:cubicBezTo>
                    <a:pt x="8" y="45"/>
                    <a:pt x="0" y="37"/>
                    <a:pt x="0" y="23"/>
                  </a:cubicBezTo>
                  <a:cubicBezTo>
                    <a:pt x="0" y="8"/>
                    <a:pt x="8" y="0"/>
                    <a:pt x="21" y="0"/>
                  </a:cubicBezTo>
                  <a:cubicBezTo>
                    <a:pt x="33" y="0"/>
                    <a:pt x="41" y="8"/>
                    <a:pt x="41" y="23"/>
                  </a:cubicBezTo>
                  <a:cubicBezTo>
                    <a:pt x="41" y="37"/>
                    <a:pt x="33" y="45"/>
                    <a:pt x="21" y="45"/>
                  </a:cubicBezTo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133" name="Freeform 63">
              <a:extLst>
                <a:ext uri="{FF2B5EF4-FFF2-40B4-BE49-F238E27FC236}">
                  <a16:creationId xmlns="" xmlns:a16="http://schemas.microsoft.com/office/drawing/2014/main" id="{94F0C6C9-4C1C-46BB-902C-3A0FABCBB2B0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-5302250" y="1465263"/>
              <a:ext cx="109538" cy="146050"/>
            </a:xfrm>
            <a:custGeom>
              <a:avLst/>
              <a:gdLst>
                <a:gd name="T0" fmla="*/ 23 w 34"/>
                <a:gd name="T1" fmla="*/ 21 h 46"/>
                <a:gd name="T2" fmla="*/ 34 w 34"/>
                <a:gd name="T3" fmla="*/ 33 h 46"/>
                <a:gd name="T4" fmla="*/ 19 w 34"/>
                <a:gd name="T5" fmla="*/ 46 h 46"/>
                <a:gd name="T6" fmla="*/ 3 w 34"/>
                <a:gd name="T7" fmla="*/ 43 h 46"/>
                <a:gd name="T8" fmla="*/ 0 w 34"/>
                <a:gd name="T9" fmla="*/ 42 h 46"/>
                <a:gd name="T10" fmla="*/ 1 w 34"/>
                <a:gd name="T11" fmla="*/ 37 h 46"/>
                <a:gd name="T12" fmla="*/ 4 w 34"/>
                <a:gd name="T13" fmla="*/ 38 h 46"/>
                <a:gd name="T14" fmla="*/ 19 w 34"/>
                <a:gd name="T15" fmla="*/ 41 h 46"/>
                <a:gd name="T16" fmla="*/ 29 w 34"/>
                <a:gd name="T17" fmla="*/ 33 h 46"/>
                <a:gd name="T18" fmla="*/ 21 w 34"/>
                <a:gd name="T19" fmla="*/ 26 h 46"/>
                <a:gd name="T20" fmla="*/ 12 w 34"/>
                <a:gd name="T21" fmla="*/ 24 h 46"/>
                <a:gd name="T22" fmla="*/ 0 w 34"/>
                <a:gd name="T23" fmla="*/ 13 h 46"/>
                <a:gd name="T24" fmla="*/ 15 w 34"/>
                <a:gd name="T25" fmla="*/ 0 h 46"/>
                <a:gd name="T26" fmla="*/ 32 w 34"/>
                <a:gd name="T27" fmla="*/ 2 h 46"/>
                <a:gd name="T28" fmla="*/ 34 w 34"/>
                <a:gd name="T29" fmla="*/ 3 h 46"/>
                <a:gd name="T30" fmla="*/ 34 w 34"/>
                <a:gd name="T31" fmla="*/ 8 h 46"/>
                <a:gd name="T32" fmla="*/ 30 w 34"/>
                <a:gd name="T33" fmla="*/ 7 h 46"/>
                <a:gd name="T34" fmla="*/ 15 w 34"/>
                <a:gd name="T35" fmla="*/ 5 h 46"/>
                <a:gd name="T36" fmla="*/ 6 w 34"/>
                <a:gd name="T37" fmla="*/ 12 h 46"/>
                <a:gd name="T38" fmla="*/ 14 w 34"/>
                <a:gd name="T39" fmla="*/ 20 h 46"/>
                <a:gd name="T40" fmla="*/ 23 w 34"/>
                <a:gd name="T41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46">
                  <a:moveTo>
                    <a:pt x="23" y="21"/>
                  </a:moveTo>
                  <a:cubicBezTo>
                    <a:pt x="30" y="22"/>
                    <a:pt x="34" y="27"/>
                    <a:pt x="34" y="33"/>
                  </a:cubicBezTo>
                  <a:cubicBezTo>
                    <a:pt x="34" y="42"/>
                    <a:pt x="27" y="46"/>
                    <a:pt x="19" y="46"/>
                  </a:cubicBezTo>
                  <a:cubicBezTo>
                    <a:pt x="13" y="46"/>
                    <a:pt x="9" y="45"/>
                    <a:pt x="3" y="4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9" y="39"/>
                    <a:pt x="14" y="41"/>
                    <a:pt x="19" y="41"/>
                  </a:cubicBezTo>
                  <a:cubicBezTo>
                    <a:pt x="25" y="41"/>
                    <a:pt x="29" y="38"/>
                    <a:pt x="29" y="33"/>
                  </a:cubicBezTo>
                  <a:cubicBezTo>
                    <a:pt x="29" y="29"/>
                    <a:pt x="27" y="27"/>
                    <a:pt x="21" y="2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3"/>
                    <a:pt x="0" y="19"/>
                    <a:pt x="0" y="13"/>
                  </a:cubicBezTo>
                  <a:cubicBezTo>
                    <a:pt x="0" y="4"/>
                    <a:pt x="8" y="0"/>
                    <a:pt x="15" y="0"/>
                  </a:cubicBezTo>
                  <a:cubicBezTo>
                    <a:pt x="21" y="0"/>
                    <a:pt x="26" y="1"/>
                    <a:pt x="32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6" y="6"/>
                    <a:pt x="21" y="5"/>
                    <a:pt x="15" y="5"/>
                  </a:cubicBezTo>
                  <a:cubicBezTo>
                    <a:pt x="10" y="5"/>
                    <a:pt x="6" y="7"/>
                    <a:pt x="6" y="12"/>
                  </a:cubicBezTo>
                  <a:cubicBezTo>
                    <a:pt x="6" y="16"/>
                    <a:pt x="8" y="18"/>
                    <a:pt x="14" y="20"/>
                  </a:cubicBezTo>
                  <a:lnTo>
                    <a:pt x="23" y="21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  <p:sp>
        <p:nvSpPr>
          <p:cNvPr id="200" name="CaixaDeTexto 199">
            <a:extLst>
              <a:ext uri="{FF2B5EF4-FFF2-40B4-BE49-F238E27FC236}">
                <a16:creationId xmlns="" xmlns:a16="http://schemas.microsoft.com/office/drawing/2014/main" id="{FA7931E7-8049-4AB2-B030-E6CE38DE86F9}"/>
              </a:ext>
            </a:extLst>
          </p:cNvPr>
          <p:cNvSpPr txBox="1"/>
          <p:nvPr userDrawn="1"/>
        </p:nvSpPr>
        <p:spPr>
          <a:xfrm>
            <a:off x="719400" y="5922055"/>
            <a:ext cx="25428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1400" spc="150" dirty="0">
                <a:solidFill>
                  <a:srgbClr val="F9881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www.mattosfilho.com.br</a:t>
            </a:r>
          </a:p>
        </p:txBody>
      </p:sp>
      <p:grpSp>
        <p:nvGrpSpPr>
          <p:cNvPr id="237" name="Agrupar 236">
            <a:extLst>
              <a:ext uri="{FF2B5EF4-FFF2-40B4-BE49-F238E27FC236}">
                <a16:creationId xmlns="" xmlns:a16="http://schemas.microsoft.com/office/drawing/2014/main" id="{F26491DE-94BB-4629-BEAB-848477C40A1E}"/>
              </a:ext>
            </a:extLst>
          </p:cNvPr>
          <p:cNvGrpSpPr/>
          <p:nvPr userDrawn="1"/>
        </p:nvGrpSpPr>
        <p:grpSpPr>
          <a:xfrm>
            <a:off x="719400" y="4491433"/>
            <a:ext cx="5374800" cy="288000"/>
            <a:chOff x="719400" y="4379833"/>
            <a:chExt cx="5374800" cy="288000"/>
          </a:xfrm>
        </p:grpSpPr>
        <p:sp>
          <p:nvSpPr>
            <p:cNvPr id="196" name="CaixaDeTexto 195">
              <a:extLst>
                <a:ext uri="{FF2B5EF4-FFF2-40B4-BE49-F238E27FC236}">
                  <a16:creationId xmlns="" xmlns:a16="http://schemas.microsoft.com/office/drawing/2014/main" id="{CF90E34B-0217-4F10-A9EB-1163BAA45434}"/>
                </a:ext>
              </a:extLst>
            </p:cNvPr>
            <p:cNvSpPr txBox="1"/>
            <p:nvPr userDrawn="1"/>
          </p:nvSpPr>
          <p:spPr>
            <a:xfrm>
              <a:off x="1079400" y="4416111"/>
              <a:ext cx="5014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400" spc="150" dirty="0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/</a:t>
              </a:r>
              <a:r>
                <a:rPr lang="pt-BR" sz="1400" spc="150" dirty="0" err="1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mattos_filho</a:t>
              </a:r>
              <a:endParaRPr lang="pt-BR" sz="1400" spc="150" dirty="0">
                <a:solidFill>
                  <a:srgbClr val="807F83"/>
                </a:solidFill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31" name="Agrupar 230">
              <a:extLst>
                <a:ext uri="{FF2B5EF4-FFF2-40B4-BE49-F238E27FC236}">
                  <a16:creationId xmlns="" xmlns:a16="http://schemas.microsoft.com/office/drawing/2014/main" id="{3124B325-F708-4A74-A229-A334F6C0692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719400" y="4379833"/>
              <a:ext cx="288000" cy="288000"/>
              <a:chOff x="719400" y="4066651"/>
              <a:chExt cx="288000" cy="288000"/>
            </a:xfrm>
          </p:grpSpPr>
          <p:sp>
            <p:nvSpPr>
              <p:cNvPr id="227" name="Elipse 226">
                <a:extLst>
                  <a:ext uri="{FF2B5EF4-FFF2-40B4-BE49-F238E27FC236}">
                    <a16:creationId xmlns="" xmlns:a16="http://schemas.microsoft.com/office/drawing/2014/main" id="{BC8D5EED-35F8-4DB0-B67A-D2A07737D55B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719400" y="4066651"/>
                <a:ext cx="288000" cy="288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14" name="Agrupar 213">
                <a:extLst>
                  <a:ext uri="{FF2B5EF4-FFF2-40B4-BE49-F238E27FC236}">
                    <a16:creationId xmlns="" xmlns:a16="http://schemas.microsoft.com/office/drawing/2014/main" id="{E96DB7C8-A35B-473F-A6EF-F715CF8DA3AD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>
              <a:xfrm>
                <a:off x="791329" y="4138651"/>
                <a:ext cx="144143" cy="144000"/>
                <a:chOff x="14387513" y="10744200"/>
                <a:chExt cx="6372225" cy="6365875"/>
              </a:xfrm>
              <a:solidFill>
                <a:schemeClr val="bg1"/>
              </a:solidFill>
            </p:grpSpPr>
            <p:sp>
              <p:nvSpPr>
                <p:cNvPr id="211" name="Freeform 126">
                  <a:extLst>
                    <a:ext uri="{FF2B5EF4-FFF2-40B4-BE49-F238E27FC236}">
                      <a16:creationId xmlns="" xmlns:a16="http://schemas.microsoft.com/office/drawing/2014/main" id="{F78E751B-1912-48AF-95B4-98B61F6352C4}"/>
                    </a:ext>
                  </a:extLst>
                </p:cNvPr>
                <p:cNvSpPr>
                  <a:spLocks noChangeAspect="1" noEditPoints="1"/>
                </p:cNvSpPr>
                <p:nvPr userDrawn="1"/>
              </p:nvSpPr>
              <p:spPr bwMode="auto">
                <a:xfrm>
                  <a:off x="14387513" y="10744200"/>
                  <a:ext cx="6372225" cy="6365875"/>
                </a:xfrm>
                <a:custGeom>
                  <a:avLst/>
                  <a:gdLst>
                    <a:gd name="T0" fmla="*/ 1448 w 2000"/>
                    <a:gd name="T1" fmla="*/ 0 h 2000"/>
                    <a:gd name="T2" fmla="*/ 552 w 2000"/>
                    <a:gd name="T3" fmla="*/ 0 h 2000"/>
                    <a:gd name="T4" fmla="*/ 0 w 2000"/>
                    <a:gd name="T5" fmla="*/ 552 h 2000"/>
                    <a:gd name="T6" fmla="*/ 0 w 2000"/>
                    <a:gd name="T7" fmla="*/ 1448 h 2000"/>
                    <a:gd name="T8" fmla="*/ 552 w 2000"/>
                    <a:gd name="T9" fmla="*/ 2000 h 2000"/>
                    <a:gd name="T10" fmla="*/ 1448 w 2000"/>
                    <a:gd name="T11" fmla="*/ 2000 h 2000"/>
                    <a:gd name="T12" fmla="*/ 2000 w 2000"/>
                    <a:gd name="T13" fmla="*/ 1448 h 2000"/>
                    <a:gd name="T14" fmla="*/ 2000 w 2000"/>
                    <a:gd name="T15" fmla="*/ 552 h 2000"/>
                    <a:gd name="T16" fmla="*/ 1448 w 2000"/>
                    <a:gd name="T17" fmla="*/ 0 h 2000"/>
                    <a:gd name="T18" fmla="*/ 1822 w 2000"/>
                    <a:gd name="T19" fmla="*/ 1448 h 2000"/>
                    <a:gd name="T20" fmla="*/ 1448 w 2000"/>
                    <a:gd name="T21" fmla="*/ 1822 h 2000"/>
                    <a:gd name="T22" fmla="*/ 552 w 2000"/>
                    <a:gd name="T23" fmla="*/ 1822 h 2000"/>
                    <a:gd name="T24" fmla="*/ 177 w 2000"/>
                    <a:gd name="T25" fmla="*/ 1448 h 2000"/>
                    <a:gd name="T26" fmla="*/ 177 w 2000"/>
                    <a:gd name="T27" fmla="*/ 552 h 2000"/>
                    <a:gd name="T28" fmla="*/ 552 w 2000"/>
                    <a:gd name="T29" fmla="*/ 177 h 2000"/>
                    <a:gd name="T30" fmla="*/ 1448 w 2000"/>
                    <a:gd name="T31" fmla="*/ 177 h 2000"/>
                    <a:gd name="T32" fmla="*/ 1822 w 2000"/>
                    <a:gd name="T33" fmla="*/ 552 h 2000"/>
                    <a:gd name="T34" fmla="*/ 1822 w 2000"/>
                    <a:gd name="T35" fmla="*/ 1448 h 2000"/>
                    <a:gd name="T36" fmla="*/ 1822 w 2000"/>
                    <a:gd name="T37" fmla="*/ 1448 h 2000"/>
                    <a:gd name="T38" fmla="*/ 1822 w 2000"/>
                    <a:gd name="T39" fmla="*/ 1448 h 2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00" h="2000">
                      <a:moveTo>
                        <a:pt x="1448" y="0"/>
                      </a:moveTo>
                      <a:cubicBezTo>
                        <a:pt x="552" y="0"/>
                        <a:pt x="552" y="0"/>
                        <a:pt x="552" y="0"/>
                      </a:cubicBezTo>
                      <a:cubicBezTo>
                        <a:pt x="247" y="0"/>
                        <a:pt x="0" y="247"/>
                        <a:pt x="0" y="552"/>
                      </a:cubicBezTo>
                      <a:cubicBezTo>
                        <a:pt x="0" y="1448"/>
                        <a:pt x="0" y="1448"/>
                        <a:pt x="0" y="1448"/>
                      </a:cubicBezTo>
                      <a:cubicBezTo>
                        <a:pt x="0" y="1752"/>
                        <a:pt x="247" y="2000"/>
                        <a:pt x="552" y="2000"/>
                      </a:cubicBezTo>
                      <a:cubicBezTo>
                        <a:pt x="1448" y="2000"/>
                        <a:pt x="1448" y="2000"/>
                        <a:pt x="1448" y="2000"/>
                      </a:cubicBezTo>
                      <a:cubicBezTo>
                        <a:pt x="1752" y="2000"/>
                        <a:pt x="2000" y="1752"/>
                        <a:pt x="2000" y="1448"/>
                      </a:cubicBezTo>
                      <a:cubicBezTo>
                        <a:pt x="2000" y="552"/>
                        <a:pt x="2000" y="552"/>
                        <a:pt x="2000" y="552"/>
                      </a:cubicBezTo>
                      <a:cubicBezTo>
                        <a:pt x="2000" y="247"/>
                        <a:pt x="1752" y="0"/>
                        <a:pt x="1448" y="0"/>
                      </a:cubicBezTo>
                      <a:close/>
                      <a:moveTo>
                        <a:pt x="1822" y="1448"/>
                      </a:moveTo>
                      <a:cubicBezTo>
                        <a:pt x="1822" y="1654"/>
                        <a:pt x="1654" y="1822"/>
                        <a:pt x="1448" y="1822"/>
                      </a:cubicBezTo>
                      <a:cubicBezTo>
                        <a:pt x="552" y="1822"/>
                        <a:pt x="552" y="1822"/>
                        <a:pt x="552" y="1822"/>
                      </a:cubicBezTo>
                      <a:cubicBezTo>
                        <a:pt x="345" y="1822"/>
                        <a:pt x="177" y="1654"/>
                        <a:pt x="177" y="1448"/>
                      </a:cubicBezTo>
                      <a:cubicBezTo>
                        <a:pt x="177" y="552"/>
                        <a:pt x="177" y="552"/>
                        <a:pt x="177" y="552"/>
                      </a:cubicBezTo>
                      <a:cubicBezTo>
                        <a:pt x="177" y="345"/>
                        <a:pt x="345" y="177"/>
                        <a:pt x="552" y="177"/>
                      </a:cubicBezTo>
                      <a:cubicBezTo>
                        <a:pt x="1448" y="177"/>
                        <a:pt x="1448" y="177"/>
                        <a:pt x="1448" y="177"/>
                      </a:cubicBezTo>
                      <a:cubicBezTo>
                        <a:pt x="1654" y="177"/>
                        <a:pt x="1822" y="345"/>
                        <a:pt x="1822" y="552"/>
                      </a:cubicBezTo>
                      <a:lnTo>
                        <a:pt x="1822" y="1448"/>
                      </a:lnTo>
                      <a:close/>
                      <a:moveTo>
                        <a:pt x="1822" y="1448"/>
                      </a:moveTo>
                      <a:cubicBezTo>
                        <a:pt x="1822" y="1448"/>
                        <a:pt x="1822" y="1448"/>
                        <a:pt x="1822" y="144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BR">
                    <a:solidFill>
                      <a:srgbClr val="5F5F62"/>
                    </a:solidFill>
                  </a:endParaRPr>
                </a:p>
              </p:txBody>
            </p:sp>
            <p:sp>
              <p:nvSpPr>
                <p:cNvPr id="212" name="Freeform 127">
                  <a:extLst>
                    <a:ext uri="{FF2B5EF4-FFF2-40B4-BE49-F238E27FC236}">
                      <a16:creationId xmlns="" xmlns:a16="http://schemas.microsoft.com/office/drawing/2014/main" id="{270BD8C2-2558-4CBB-8156-081DAB60CA06}"/>
                    </a:ext>
                  </a:extLst>
                </p:cNvPr>
                <p:cNvSpPr>
                  <a:spLocks noChangeAspect="1" noEditPoints="1"/>
                </p:cNvSpPr>
                <p:nvPr userDrawn="1"/>
              </p:nvSpPr>
              <p:spPr bwMode="auto">
                <a:xfrm>
                  <a:off x="15928976" y="12284075"/>
                  <a:ext cx="3286125" cy="3282950"/>
                </a:xfrm>
                <a:custGeom>
                  <a:avLst/>
                  <a:gdLst>
                    <a:gd name="T0" fmla="*/ 516 w 1031"/>
                    <a:gd name="T1" fmla="*/ 0 h 1031"/>
                    <a:gd name="T2" fmla="*/ 0 w 1031"/>
                    <a:gd name="T3" fmla="*/ 516 h 1031"/>
                    <a:gd name="T4" fmla="*/ 516 w 1031"/>
                    <a:gd name="T5" fmla="*/ 1031 h 1031"/>
                    <a:gd name="T6" fmla="*/ 1031 w 1031"/>
                    <a:gd name="T7" fmla="*/ 516 h 1031"/>
                    <a:gd name="T8" fmla="*/ 516 w 1031"/>
                    <a:gd name="T9" fmla="*/ 0 h 1031"/>
                    <a:gd name="T10" fmla="*/ 516 w 1031"/>
                    <a:gd name="T11" fmla="*/ 853 h 1031"/>
                    <a:gd name="T12" fmla="*/ 178 w 1031"/>
                    <a:gd name="T13" fmla="*/ 516 h 1031"/>
                    <a:gd name="T14" fmla="*/ 516 w 1031"/>
                    <a:gd name="T15" fmla="*/ 178 h 1031"/>
                    <a:gd name="T16" fmla="*/ 853 w 1031"/>
                    <a:gd name="T17" fmla="*/ 516 h 1031"/>
                    <a:gd name="T18" fmla="*/ 516 w 1031"/>
                    <a:gd name="T19" fmla="*/ 853 h 1031"/>
                    <a:gd name="T20" fmla="*/ 516 w 1031"/>
                    <a:gd name="T21" fmla="*/ 853 h 1031"/>
                    <a:gd name="T22" fmla="*/ 516 w 1031"/>
                    <a:gd name="T23" fmla="*/ 853 h 10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31" h="1031">
                      <a:moveTo>
                        <a:pt x="516" y="0"/>
                      </a:moveTo>
                      <a:cubicBezTo>
                        <a:pt x="231" y="0"/>
                        <a:pt x="0" y="231"/>
                        <a:pt x="0" y="516"/>
                      </a:cubicBezTo>
                      <a:cubicBezTo>
                        <a:pt x="0" y="800"/>
                        <a:pt x="231" y="1031"/>
                        <a:pt x="516" y="1031"/>
                      </a:cubicBezTo>
                      <a:cubicBezTo>
                        <a:pt x="800" y="1031"/>
                        <a:pt x="1031" y="800"/>
                        <a:pt x="1031" y="516"/>
                      </a:cubicBezTo>
                      <a:cubicBezTo>
                        <a:pt x="1031" y="231"/>
                        <a:pt x="800" y="0"/>
                        <a:pt x="516" y="0"/>
                      </a:cubicBezTo>
                      <a:close/>
                      <a:moveTo>
                        <a:pt x="516" y="853"/>
                      </a:moveTo>
                      <a:cubicBezTo>
                        <a:pt x="329" y="853"/>
                        <a:pt x="178" y="702"/>
                        <a:pt x="178" y="516"/>
                      </a:cubicBezTo>
                      <a:cubicBezTo>
                        <a:pt x="178" y="329"/>
                        <a:pt x="329" y="178"/>
                        <a:pt x="516" y="178"/>
                      </a:cubicBezTo>
                      <a:cubicBezTo>
                        <a:pt x="702" y="178"/>
                        <a:pt x="853" y="329"/>
                        <a:pt x="853" y="516"/>
                      </a:cubicBezTo>
                      <a:cubicBezTo>
                        <a:pt x="853" y="702"/>
                        <a:pt x="702" y="853"/>
                        <a:pt x="516" y="853"/>
                      </a:cubicBezTo>
                      <a:close/>
                      <a:moveTo>
                        <a:pt x="516" y="853"/>
                      </a:moveTo>
                      <a:cubicBezTo>
                        <a:pt x="516" y="853"/>
                        <a:pt x="516" y="853"/>
                        <a:pt x="516" y="85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BR">
                    <a:solidFill>
                      <a:srgbClr val="5F5F62"/>
                    </a:solidFill>
                  </a:endParaRPr>
                </a:p>
              </p:txBody>
            </p:sp>
            <p:sp>
              <p:nvSpPr>
                <p:cNvPr id="213" name="Freeform 128">
                  <a:extLst>
                    <a:ext uri="{FF2B5EF4-FFF2-40B4-BE49-F238E27FC236}">
                      <a16:creationId xmlns="" xmlns:a16="http://schemas.microsoft.com/office/drawing/2014/main" id="{4CA4C952-B329-438C-AE80-7E3409C4A5C0}"/>
                    </a:ext>
                  </a:extLst>
                </p:cNvPr>
                <p:cNvSpPr>
                  <a:spLocks noChangeAspect="1" noEditPoints="1"/>
                </p:cNvSpPr>
                <p:nvPr userDrawn="1"/>
              </p:nvSpPr>
              <p:spPr bwMode="auto">
                <a:xfrm>
                  <a:off x="18867438" y="11807825"/>
                  <a:ext cx="831850" cy="827088"/>
                </a:xfrm>
                <a:custGeom>
                  <a:avLst/>
                  <a:gdLst>
                    <a:gd name="T0" fmla="*/ 131 w 261"/>
                    <a:gd name="T1" fmla="*/ 0 h 260"/>
                    <a:gd name="T2" fmla="*/ 39 w 261"/>
                    <a:gd name="T3" fmla="*/ 38 h 260"/>
                    <a:gd name="T4" fmla="*/ 0 w 261"/>
                    <a:gd name="T5" fmla="*/ 130 h 260"/>
                    <a:gd name="T6" fmla="*/ 39 w 261"/>
                    <a:gd name="T7" fmla="*/ 222 h 260"/>
                    <a:gd name="T8" fmla="*/ 131 w 261"/>
                    <a:gd name="T9" fmla="*/ 260 h 260"/>
                    <a:gd name="T10" fmla="*/ 223 w 261"/>
                    <a:gd name="T11" fmla="*/ 222 h 260"/>
                    <a:gd name="T12" fmla="*/ 261 w 261"/>
                    <a:gd name="T13" fmla="*/ 130 h 260"/>
                    <a:gd name="T14" fmla="*/ 223 w 261"/>
                    <a:gd name="T15" fmla="*/ 38 h 260"/>
                    <a:gd name="T16" fmla="*/ 131 w 261"/>
                    <a:gd name="T17" fmla="*/ 0 h 260"/>
                    <a:gd name="T18" fmla="*/ 131 w 261"/>
                    <a:gd name="T19" fmla="*/ 0 h 260"/>
                    <a:gd name="T20" fmla="*/ 131 w 261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1" h="260">
                      <a:moveTo>
                        <a:pt x="131" y="0"/>
                      </a:moveTo>
                      <a:cubicBezTo>
                        <a:pt x="96" y="0"/>
                        <a:pt x="63" y="14"/>
                        <a:pt x="39" y="38"/>
                      </a:cubicBezTo>
                      <a:cubicBezTo>
                        <a:pt x="14" y="62"/>
                        <a:pt x="0" y="96"/>
                        <a:pt x="0" y="130"/>
                      </a:cubicBezTo>
                      <a:cubicBezTo>
                        <a:pt x="0" y="164"/>
                        <a:pt x="14" y="198"/>
                        <a:pt x="39" y="222"/>
                      </a:cubicBezTo>
                      <a:cubicBezTo>
                        <a:pt x="63" y="246"/>
                        <a:pt x="96" y="260"/>
                        <a:pt x="131" y="260"/>
                      </a:cubicBezTo>
                      <a:cubicBezTo>
                        <a:pt x="165" y="260"/>
                        <a:pt x="198" y="246"/>
                        <a:pt x="223" y="222"/>
                      </a:cubicBezTo>
                      <a:cubicBezTo>
                        <a:pt x="247" y="198"/>
                        <a:pt x="261" y="164"/>
                        <a:pt x="261" y="130"/>
                      </a:cubicBezTo>
                      <a:cubicBezTo>
                        <a:pt x="261" y="96"/>
                        <a:pt x="247" y="62"/>
                        <a:pt x="223" y="38"/>
                      </a:cubicBezTo>
                      <a:cubicBezTo>
                        <a:pt x="198" y="14"/>
                        <a:pt x="165" y="0"/>
                        <a:pt x="131" y="0"/>
                      </a:cubicBezTo>
                      <a:close/>
                      <a:moveTo>
                        <a:pt x="131" y="0"/>
                      </a:moveTo>
                      <a:cubicBezTo>
                        <a:pt x="131" y="0"/>
                        <a:pt x="131" y="0"/>
                        <a:pt x="1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BR">
                    <a:solidFill>
                      <a:srgbClr val="5F5F62"/>
                    </a:solidFill>
                  </a:endParaRPr>
                </a:p>
              </p:txBody>
            </p:sp>
          </p:grpSp>
        </p:grpSp>
      </p:grpSp>
      <p:grpSp>
        <p:nvGrpSpPr>
          <p:cNvPr id="3" name="Agrupar 2">
            <a:extLst>
              <a:ext uri="{FF2B5EF4-FFF2-40B4-BE49-F238E27FC236}">
                <a16:creationId xmlns="" xmlns:a16="http://schemas.microsoft.com/office/drawing/2014/main" id="{2D72EA89-23E5-4E06-A8C5-2FB8A17C752F}"/>
              </a:ext>
            </a:extLst>
          </p:cNvPr>
          <p:cNvGrpSpPr/>
          <p:nvPr userDrawn="1"/>
        </p:nvGrpSpPr>
        <p:grpSpPr>
          <a:xfrm>
            <a:off x="719400" y="4089600"/>
            <a:ext cx="5374800" cy="288000"/>
            <a:chOff x="719400" y="4087789"/>
            <a:chExt cx="5374800" cy="288000"/>
          </a:xfrm>
        </p:grpSpPr>
        <p:sp>
          <p:nvSpPr>
            <p:cNvPr id="194" name="CaixaDeTexto 193">
              <a:extLst>
                <a:ext uri="{FF2B5EF4-FFF2-40B4-BE49-F238E27FC236}">
                  <a16:creationId xmlns="" xmlns:a16="http://schemas.microsoft.com/office/drawing/2014/main" id="{A49FEBD9-4F2F-4DC4-A1BC-4F6F14A0CDAB}"/>
                </a:ext>
              </a:extLst>
            </p:cNvPr>
            <p:cNvSpPr txBox="1"/>
            <p:nvPr userDrawn="1"/>
          </p:nvSpPr>
          <p:spPr>
            <a:xfrm>
              <a:off x="1079400" y="4124067"/>
              <a:ext cx="5014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400" spc="150" dirty="0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/</a:t>
              </a:r>
              <a:r>
                <a:rPr lang="pt-BR" sz="1400" spc="150" dirty="0" err="1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company</a:t>
              </a:r>
              <a:r>
                <a:rPr lang="pt-BR" sz="1400" spc="150" dirty="0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/</a:t>
              </a:r>
              <a:r>
                <a:rPr lang="pt-BR" sz="1400" spc="150" dirty="0" err="1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mattosfilho</a:t>
              </a:r>
              <a:endParaRPr lang="pt-BR" sz="1400" spc="150" dirty="0">
                <a:solidFill>
                  <a:srgbClr val="807F83"/>
                </a:solidFill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30" name="Agrupar 229">
              <a:extLst>
                <a:ext uri="{FF2B5EF4-FFF2-40B4-BE49-F238E27FC236}">
                  <a16:creationId xmlns="" xmlns:a16="http://schemas.microsoft.com/office/drawing/2014/main" id="{93A61EAD-FCBA-4BE8-AC5C-AE19F6F1A64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719400" y="4087789"/>
              <a:ext cx="288000" cy="288000"/>
              <a:chOff x="719400" y="3713111"/>
              <a:chExt cx="288000" cy="288000"/>
            </a:xfrm>
          </p:grpSpPr>
          <p:sp>
            <p:nvSpPr>
              <p:cNvPr id="224" name="Elipse 223">
                <a:extLst>
                  <a:ext uri="{FF2B5EF4-FFF2-40B4-BE49-F238E27FC236}">
                    <a16:creationId xmlns="" xmlns:a16="http://schemas.microsoft.com/office/drawing/2014/main" id="{84DE4408-6F01-49AF-97B9-18C06C59C583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719400" y="3713111"/>
                <a:ext cx="288000" cy="288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FFFF"/>
                  </a:solidFill>
                </a:endParaRPr>
              </a:p>
            </p:txBody>
          </p:sp>
          <p:sp>
            <p:nvSpPr>
              <p:cNvPr id="217" name="Freeform 132">
                <a:extLst>
                  <a:ext uri="{FF2B5EF4-FFF2-40B4-BE49-F238E27FC236}">
                    <a16:creationId xmlns="" xmlns:a16="http://schemas.microsoft.com/office/drawing/2014/main" id="{83BF4432-F10D-4F47-89AB-F5B9D3321CA9}"/>
                  </a:ext>
                </a:extLst>
              </p:cNvPr>
              <p:cNvSpPr>
                <a:spLocks noChangeAspect="1" noEditPoints="1"/>
              </p:cNvSpPr>
              <p:nvPr userDrawn="1"/>
            </p:nvSpPr>
            <p:spPr bwMode="auto">
              <a:xfrm>
                <a:off x="791400" y="3788385"/>
                <a:ext cx="144000" cy="137453"/>
              </a:xfrm>
              <a:custGeom>
                <a:avLst/>
                <a:gdLst>
                  <a:gd name="T0" fmla="*/ 504 w 2093"/>
                  <a:gd name="T1" fmla="*/ 233 h 2000"/>
                  <a:gd name="T2" fmla="*/ 251 w 2093"/>
                  <a:gd name="T3" fmla="*/ 467 h 2000"/>
                  <a:gd name="T4" fmla="*/ 248 w 2093"/>
                  <a:gd name="T5" fmla="*/ 467 h 2000"/>
                  <a:gd name="T6" fmla="*/ 0 w 2093"/>
                  <a:gd name="T7" fmla="*/ 233 h 2000"/>
                  <a:gd name="T8" fmla="*/ 254 w 2093"/>
                  <a:gd name="T9" fmla="*/ 0 h 2000"/>
                  <a:gd name="T10" fmla="*/ 504 w 2093"/>
                  <a:gd name="T11" fmla="*/ 233 h 2000"/>
                  <a:gd name="T12" fmla="*/ 27 w 2093"/>
                  <a:gd name="T13" fmla="*/ 2000 h 2000"/>
                  <a:gd name="T14" fmla="*/ 475 w 2093"/>
                  <a:gd name="T15" fmla="*/ 2000 h 2000"/>
                  <a:gd name="T16" fmla="*/ 475 w 2093"/>
                  <a:gd name="T17" fmla="*/ 651 h 2000"/>
                  <a:gd name="T18" fmla="*/ 27 w 2093"/>
                  <a:gd name="T19" fmla="*/ 651 h 2000"/>
                  <a:gd name="T20" fmla="*/ 27 w 2093"/>
                  <a:gd name="T21" fmla="*/ 2000 h 2000"/>
                  <a:gd name="T22" fmla="*/ 1576 w 2093"/>
                  <a:gd name="T23" fmla="*/ 619 h 2000"/>
                  <a:gd name="T24" fmla="*/ 1172 w 2093"/>
                  <a:gd name="T25" fmla="*/ 842 h 2000"/>
                  <a:gd name="T26" fmla="*/ 1172 w 2093"/>
                  <a:gd name="T27" fmla="*/ 847 h 2000"/>
                  <a:gd name="T28" fmla="*/ 1169 w 2093"/>
                  <a:gd name="T29" fmla="*/ 847 h 2000"/>
                  <a:gd name="T30" fmla="*/ 1172 w 2093"/>
                  <a:gd name="T31" fmla="*/ 842 h 2000"/>
                  <a:gd name="T32" fmla="*/ 1172 w 2093"/>
                  <a:gd name="T33" fmla="*/ 651 h 2000"/>
                  <a:gd name="T34" fmla="*/ 723 w 2093"/>
                  <a:gd name="T35" fmla="*/ 651 h 2000"/>
                  <a:gd name="T36" fmla="*/ 723 w 2093"/>
                  <a:gd name="T37" fmla="*/ 2000 h 2000"/>
                  <a:gd name="T38" fmla="*/ 1172 w 2093"/>
                  <a:gd name="T39" fmla="*/ 2000 h 2000"/>
                  <a:gd name="T40" fmla="*/ 1172 w 2093"/>
                  <a:gd name="T41" fmla="*/ 1246 h 2000"/>
                  <a:gd name="T42" fmla="*/ 1186 w 2093"/>
                  <a:gd name="T43" fmla="*/ 1137 h 2000"/>
                  <a:gd name="T44" fmla="*/ 1417 w 2093"/>
                  <a:gd name="T45" fmla="*/ 973 h 2000"/>
                  <a:gd name="T46" fmla="*/ 1644 w 2093"/>
                  <a:gd name="T47" fmla="*/ 1278 h 2000"/>
                  <a:gd name="T48" fmla="*/ 1644 w 2093"/>
                  <a:gd name="T49" fmla="*/ 2000 h 2000"/>
                  <a:gd name="T50" fmla="*/ 2092 w 2093"/>
                  <a:gd name="T51" fmla="*/ 2000 h 2000"/>
                  <a:gd name="T52" fmla="*/ 2092 w 2093"/>
                  <a:gd name="T53" fmla="*/ 1226 h 2000"/>
                  <a:gd name="T54" fmla="*/ 1576 w 2093"/>
                  <a:gd name="T55" fmla="*/ 619 h 2000"/>
                  <a:gd name="T56" fmla="*/ 1576 w 2093"/>
                  <a:gd name="T57" fmla="*/ 619 h 2000"/>
                  <a:gd name="T58" fmla="*/ 1576 w 2093"/>
                  <a:gd name="T59" fmla="*/ 619 h 2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93" h="2000">
                    <a:moveTo>
                      <a:pt x="504" y="233"/>
                    </a:moveTo>
                    <a:cubicBezTo>
                      <a:pt x="504" y="363"/>
                      <a:pt x="408" y="467"/>
                      <a:pt x="251" y="467"/>
                    </a:cubicBezTo>
                    <a:cubicBezTo>
                      <a:pt x="248" y="467"/>
                      <a:pt x="248" y="467"/>
                      <a:pt x="248" y="467"/>
                    </a:cubicBezTo>
                    <a:cubicBezTo>
                      <a:pt x="98" y="467"/>
                      <a:pt x="0" y="363"/>
                      <a:pt x="0" y="233"/>
                    </a:cubicBezTo>
                    <a:cubicBezTo>
                      <a:pt x="0" y="101"/>
                      <a:pt x="101" y="0"/>
                      <a:pt x="254" y="0"/>
                    </a:cubicBezTo>
                    <a:cubicBezTo>
                      <a:pt x="408" y="0"/>
                      <a:pt x="502" y="101"/>
                      <a:pt x="504" y="233"/>
                    </a:cubicBezTo>
                    <a:close/>
                    <a:moveTo>
                      <a:pt x="27" y="2000"/>
                    </a:moveTo>
                    <a:cubicBezTo>
                      <a:pt x="475" y="2000"/>
                      <a:pt x="475" y="2000"/>
                      <a:pt x="475" y="2000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27" y="651"/>
                      <a:pt x="27" y="651"/>
                      <a:pt x="27" y="651"/>
                    </a:cubicBezTo>
                    <a:lnTo>
                      <a:pt x="27" y="2000"/>
                    </a:lnTo>
                    <a:close/>
                    <a:moveTo>
                      <a:pt x="1576" y="619"/>
                    </a:moveTo>
                    <a:cubicBezTo>
                      <a:pt x="1338" y="619"/>
                      <a:pt x="1231" y="750"/>
                      <a:pt x="1172" y="842"/>
                    </a:cubicBezTo>
                    <a:cubicBezTo>
                      <a:pt x="1172" y="847"/>
                      <a:pt x="1172" y="847"/>
                      <a:pt x="1172" y="847"/>
                    </a:cubicBezTo>
                    <a:cubicBezTo>
                      <a:pt x="1169" y="847"/>
                      <a:pt x="1169" y="847"/>
                      <a:pt x="1169" y="847"/>
                    </a:cubicBezTo>
                    <a:cubicBezTo>
                      <a:pt x="1170" y="845"/>
                      <a:pt x="1171" y="844"/>
                      <a:pt x="1172" y="842"/>
                    </a:cubicBezTo>
                    <a:cubicBezTo>
                      <a:pt x="1172" y="651"/>
                      <a:pt x="1172" y="651"/>
                      <a:pt x="1172" y="651"/>
                    </a:cubicBezTo>
                    <a:cubicBezTo>
                      <a:pt x="723" y="651"/>
                      <a:pt x="723" y="651"/>
                      <a:pt x="723" y="651"/>
                    </a:cubicBezTo>
                    <a:cubicBezTo>
                      <a:pt x="729" y="777"/>
                      <a:pt x="723" y="2000"/>
                      <a:pt x="723" y="2000"/>
                    </a:cubicBezTo>
                    <a:cubicBezTo>
                      <a:pt x="1172" y="2000"/>
                      <a:pt x="1172" y="2000"/>
                      <a:pt x="1172" y="2000"/>
                    </a:cubicBezTo>
                    <a:cubicBezTo>
                      <a:pt x="1172" y="1246"/>
                      <a:pt x="1172" y="1246"/>
                      <a:pt x="1172" y="1246"/>
                    </a:cubicBezTo>
                    <a:cubicBezTo>
                      <a:pt x="1172" y="1206"/>
                      <a:pt x="1174" y="1166"/>
                      <a:pt x="1186" y="1137"/>
                    </a:cubicBezTo>
                    <a:cubicBezTo>
                      <a:pt x="1219" y="1057"/>
                      <a:pt x="1293" y="973"/>
                      <a:pt x="1417" y="973"/>
                    </a:cubicBezTo>
                    <a:cubicBezTo>
                      <a:pt x="1579" y="973"/>
                      <a:pt x="1644" y="1097"/>
                      <a:pt x="1644" y="1278"/>
                    </a:cubicBezTo>
                    <a:cubicBezTo>
                      <a:pt x="1644" y="2000"/>
                      <a:pt x="1644" y="2000"/>
                      <a:pt x="1644" y="2000"/>
                    </a:cubicBezTo>
                    <a:cubicBezTo>
                      <a:pt x="2092" y="2000"/>
                      <a:pt x="2092" y="2000"/>
                      <a:pt x="2092" y="2000"/>
                    </a:cubicBezTo>
                    <a:cubicBezTo>
                      <a:pt x="2092" y="1226"/>
                      <a:pt x="2092" y="1226"/>
                      <a:pt x="2092" y="1226"/>
                    </a:cubicBezTo>
                    <a:cubicBezTo>
                      <a:pt x="2093" y="812"/>
                      <a:pt x="1871" y="619"/>
                      <a:pt x="1576" y="619"/>
                    </a:cubicBezTo>
                    <a:close/>
                    <a:moveTo>
                      <a:pt x="1576" y="619"/>
                    </a:moveTo>
                    <a:cubicBezTo>
                      <a:pt x="1576" y="619"/>
                      <a:pt x="1576" y="619"/>
                      <a:pt x="1576" y="61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239" name="Agrupar 238">
            <a:extLst>
              <a:ext uri="{FF2B5EF4-FFF2-40B4-BE49-F238E27FC236}">
                <a16:creationId xmlns="" xmlns:a16="http://schemas.microsoft.com/office/drawing/2014/main" id="{D98C8878-792D-4616-A38B-C7AF62F1D47D}"/>
              </a:ext>
            </a:extLst>
          </p:cNvPr>
          <p:cNvGrpSpPr/>
          <p:nvPr userDrawn="1"/>
        </p:nvGrpSpPr>
        <p:grpSpPr>
          <a:xfrm>
            <a:off x="719400" y="5295099"/>
            <a:ext cx="5374800" cy="288000"/>
            <a:chOff x="719400" y="5183499"/>
            <a:chExt cx="5374800" cy="288000"/>
          </a:xfrm>
        </p:grpSpPr>
        <p:sp>
          <p:nvSpPr>
            <p:cNvPr id="199" name="CaixaDeTexto 198">
              <a:extLst>
                <a:ext uri="{FF2B5EF4-FFF2-40B4-BE49-F238E27FC236}">
                  <a16:creationId xmlns="" xmlns:a16="http://schemas.microsoft.com/office/drawing/2014/main" id="{012BE26A-AC6F-4D0C-9BD0-0EE122AD13C8}"/>
                </a:ext>
              </a:extLst>
            </p:cNvPr>
            <p:cNvSpPr txBox="1"/>
            <p:nvPr userDrawn="1"/>
          </p:nvSpPr>
          <p:spPr>
            <a:xfrm>
              <a:off x="1079400" y="5219777"/>
              <a:ext cx="5014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400" spc="150" dirty="0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/</a:t>
              </a:r>
              <a:r>
                <a:rPr lang="pt-BR" sz="1400" spc="150" dirty="0" err="1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mattosfilho</a:t>
              </a:r>
              <a:endParaRPr lang="pt-BR" sz="1400" spc="150" dirty="0">
                <a:solidFill>
                  <a:srgbClr val="807F83"/>
                </a:solidFill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33" name="Agrupar 232">
              <a:extLst>
                <a:ext uri="{FF2B5EF4-FFF2-40B4-BE49-F238E27FC236}">
                  <a16:creationId xmlns="" xmlns:a16="http://schemas.microsoft.com/office/drawing/2014/main" id="{63BB16D1-B2B2-4958-BA5C-79EA27CC9D6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719400" y="5183499"/>
              <a:ext cx="288000" cy="288000"/>
              <a:chOff x="719400" y="4773731"/>
              <a:chExt cx="288000" cy="288000"/>
            </a:xfrm>
          </p:grpSpPr>
          <p:sp>
            <p:nvSpPr>
              <p:cNvPr id="229" name="Elipse 228">
                <a:extLst>
                  <a:ext uri="{FF2B5EF4-FFF2-40B4-BE49-F238E27FC236}">
                    <a16:creationId xmlns="" xmlns:a16="http://schemas.microsoft.com/office/drawing/2014/main" id="{BFCBBD72-9813-423D-87D0-FEB8951A058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719400" y="4773731"/>
                <a:ext cx="288000" cy="288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FFFF"/>
                  </a:solidFill>
                </a:endParaRPr>
              </a:p>
            </p:txBody>
          </p:sp>
          <p:sp>
            <p:nvSpPr>
              <p:cNvPr id="220" name="Freeform 136">
                <a:extLst>
                  <a:ext uri="{FF2B5EF4-FFF2-40B4-BE49-F238E27FC236}">
                    <a16:creationId xmlns="" xmlns:a16="http://schemas.microsoft.com/office/drawing/2014/main" id="{469196EB-213A-4C78-A3AC-26E00670E8A0}"/>
                  </a:ext>
                </a:extLst>
              </p:cNvPr>
              <p:cNvSpPr>
                <a:spLocks noChangeAspect="1" noEditPoints="1"/>
              </p:cNvSpPr>
              <p:nvPr userDrawn="1"/>
            </p:nvSpPr>
            <p:spPr bwMode="auto">
              <a:xfrm>
                <a:off x="791400" y="4859286"/>
                <a:ext cx="144000" cy="116891"/>
              </a:xfrm>
              <a:custGeom>
                <a:avLst/>
                <a:gdLst>
                  <a:gd name="T0" fmla="*/ 2462 w 2462"/>
                  <a:gd name="T1" fmla="*/ 237 h 2000"/>
                  <a:gd name="T2" fmla="*/ 2171 w 2462"/>
                  <a:gd name="T3" fmla="*/ 316 h 2000"/>
                  <a:gd name="T4" fmla="*/ 2393 w 2462"/>
                  <a:gd name="T5" fmla="*/ 38 h 2000"/>
                  <a:gd name="T6" fmla="*/ 2073 w 2462"/>
                  <a:gd name="T7" fmla="*/ 160 h 2000"/>
                  <a:gd name="T8" fmla="*/ 1705 w 2462"/>
                  <a:gd name="T9" fmla="*/ 0 h 2000"/>
                  <a:gd name="T10" fmla="*/ 1200 w 2462"/>
                  <a:gd name="T11" fmla="*/ 505 h 2000"/>
                  <a:gd name="T12" fmla="*/ 1212 w 2462"/>
                  <a:gd name="T13" fmla="*/ 620 h 2000"/>
                  <a:gd name="T14" fmla="*/ 172 w 2462"/>
                  <a:gd name="T15" fmla="*/ 92 h 2000"/>
                  <a:gd name="T16" fmla="*/ 103 w 2462"/>
                  <a:gd name="T17" fmla="*/ 347 h 2000"/>
                  <a:gd name="T18" fmla="*/ 327 w 2462"/>
                  <a:gd name="T19" fmla="*/ 766 h 2000"/>
                  <a:gd name="T20" fmla="*/ 99 w 2462"/>
                  <a:gd name="T21" fmla="*/ 704 h 2000"/>
                  <a:gd name="T22" fmla="*/ 99 w 2462"/>
                  <a:gd name="T23" fmla="*/ 710 h 2000"/>
                  <a:gd name="T24" fmla="*/ 503 w 2462"/>
                  <a:gd name="T25" fmla="*/ 1206 h 2000"/>
                  <a:gd name="T26" fmla="*/ 371 w 2462"/>
                  <a:gd name="T27" fmla="*/ 1222 h 2000"/>
                  <a:gd name="T28" fmla="*/ 275 w 2462"/>
                  <a:gd name="T29" fmla="*/ 1214 h 2000"/>
                  <a:gd name="T30" fmla="*/ 747 w 2462"/>
                  <a:gd name="T31" fmla="*/ 1565 h 2000"/>
                  <a:gd name="T32" fmla="*/ 121 w 2462"/>
                  <a:gd name="T33" fmla="*/ 1780 h 2000"/>
                  <a:gd name="T34" fmla="*/ 0 w 2462"/>
                  <a:gd name="T35" fmla="*/ 1774 h 2000"/>
                  <a:gd name="T36" fmla="*/ 775 w 2462"/>
                  <a:gd name="T37" fmla="*/ 2000 h 2000"/>
                  <a:gd name="T38" fmla="*/ 2211 w 2462"/>
                  <a:gd name="T39" fmla="*/ 564 h 2000"/>
                  <a:gd name="T40" fmla="*/ 2209 w 2462"/>
                  <a:gd name="T41" fmla="*/ 499 h 2000"/>
                  <a:gd name="T42" fmla="*/ 2462 w 2462"/>
                  <a:gd name="T43" fmla="*/ 237 h 2000"/>
                  <a:gd name="T44" fmla="*/ 2462 w 2462"/>
                  <a:gd name="T45" fmla="*/ 237 h 2000"/>
                  <a:gd name="T46" fmla="*/ 2462 w 2462"/>
                  <a:gd name="T47" fmla="*/ 237 h 2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62" h="2000">
                    <a:moveTo>
                      <a:pt x="2462" y="237"/>
                    </a:moveTo>
                    <a:cubicBezTo>
                      <a:pt x="2370" y="277"/>
                      <a:pt x="2273" y="304"/>
                      <a:pt x="2171" y="316"/>
                    </a:cubicBezTo>
                    <a:cubicBezTo>
                      <a:pt x="2276" y="254"/>
                      <a:pt x="2356" y="156"/>
                      <a:pt x="2393" y="38"/>
                    </a:cubicBezTo>
                    <a:cubicBezTo>
                      <a:pt x="2296" y="96"/>
                      <a:pt x="2188" y="137"/>
                      <a:pt x="2073" y="160"/>
                    </a:cubicBezTo>
                    <a:cubicBezTo>
                      <a:pt x="1981" y="61"/>
                      <a:pt x="1849" y="0"/>
                      <a:pt x="1705" y="0"/>
                    </a:cubicBezTo>
                    <a:cubicBezTo>
                      <a:pt x="1425" y="0"/>
                      <a:pt x="1200" y="227"/>
                      <a:pt x="1200" y="505"/>
                    </a:cubicBezTo>
                    <a:cubicBezTo>
                      <a:pt x="1200" y="545"/>
                      <a:pt x="1204" y="583"/>
                      <a:pt x="1212" y="620"/>
                    </a:cubicBezTo>
                    <a:cubicBezTo>
                      <a:pt x="792" y="599"/>
                      <a:pt x="421" y="398"/>
                      <a:pt x="172" y="92"/>
                    </a:cubicBezTo>
                    <a:cubicBezTo>
                      <a:pt x="128" y="168"/>
                      <a:pt x="103" y="254"/>
                      <a:pt x="103" y="347"/>
                    </a:cubicBezTo>
                    <a:cubicBezTo>
                      <a:pt x="103" y="522"/>
                      <a:pt x="193" y="677"/>
                      <a:pt x="327" y="766"/>
                    </a:cubicBezTo>
                    <a:cubicBezTo>
                      <a:pt x="246" y="765"/>
                      <a:pt x="166" y="741"/>
                      <a:pt x="99" y="704"/>
                    </a:cubicBezTo>
                    <a:cubicBezTo>
                      <a:pt x="99" y="706"/>
                      <a:pt x="99" y="708"/>
                      <a:pt x="99" y="710"/>
                    </a:cubicBezTo>
                    <a:cubicBezTo>
                      <a:pt x="99" y="955"/>
                      <a:pt x="274" y="1159"/>
                      <a:pt x="503" y="1206"/>
                    </a:cubicBezTo>
                    <a:cubicBezTo>
                      <a:pt x="462" y="1217"/>
                      <a:pt x="417" y="1222"/>
                      <a:pt x="371" y="1222"/>
                    </a:cubicBezTo>
                    <a:cubicBezTo>
                      <a:pt x="339" y="1222"/>
                      <a:pt x="306" y="1220"/>
                      <a:pt x="275" y="1214"/>
                    </a:cubicBezTo>
                    <a:cubicBezTo>
                      <a:pt x="341" y="1414"/>
                      <a:pt x="526" y="1560"/>
                      <a:pt x="747" y="1565"/>
                    </a:cubicBezTo>
                    <a:cubicBezTo>
                      <a:pt x="575" y="1700"/>
                      <a:pt x="357" y="1780"/>
                      <a:pt x="121" y="1780"/>
                    </a:cubicBezTo>
                    <a:cubicBezTo>
                      <a:pt x="80" y="1780"/>
                      <a:pt x="40" y="1779"/>
                      <a:pt x="0" y="1774"/>
                    </a:cubicBezTo>
                    <a:cubicBezTo>
                      <a:pt x="224" y="1918"/>
                      <a:pt x="489" y="2000"/>
                      <a:pt x="775" y="2000"/>
                    </a:cubicBezTo>
                    <a:cubicBezTo>
                      <a:pt x="1703" y="2000"/>
                      <a:pt x="2211" y="1231"/>
                      <a:pt x="2211" y="564"/>
                    </a:cubicBezTo>
                    <a:cubicBezTo>
                      <a:pt x="2211" y="542"/>
                      <a:pt x="2210" y="520"/>
                      <a:pt x="2209" y="499"/>
                    </a:cubicBezTo>
                    <a:cubicBezTo>
                      <a:pt x="2309" y="428"/>
                      <a:pt x="2393" y="339"/>
                      <a:pt x="2462" y="237"/>
                    </a:cubicBezTo>
                    <a:close/>
                    <a:moveTo>
                      <a:pt x="2462" y="237"/>
                    </a:moveTo>
                    <a:cubicBezTo>
                      <a:pt x="2462" y="237"/>
                      <a:pt x="2462" y="237"/>
                      <a:pt x="2462" y="23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grpSp>
        <p:nvGrpSpPr>
          <p:cNvPr id="238" name="Agrupar 237">
            <a:extLst>
              <a:ext uri="{FF2B5EF4-FFF2-40B4-BE49-F238E27FC236}">
                <a16:creationId xmlns="" xmlns:a16="http://schemas.microsoft.com/office/drawing/2014/main" id="{A4F0C73B-F2E4-40AB-A8E0-E99AE8C510AF}"/>
              </a:ext>
            </a:extLst>
          </p:cNvPr>
          <p:cNvGrpSpPr/>
          <p:nvPr userDrawn="1"/>
        </p:nvGrpSpPr>
        <p:grpSpPr>
          <a:xfrm>
            <a:off x="719400" y="4893266"/>
            <a:ext cx="5374800" cy="288000"/>
            <a:chOff x="719400" y="4781666"/>
            <a:chExt cx="5374800" cy="288000"/>
          </a:xfrm>
        </p:grpSpPr>
        <p:sp>
          <p:nvSpPr>
            <p:cNvPr id="197" name="CaixaDeTexto 196">
              <a:extLst>
                <a:ext uri="{FF2B5EF4-FFF2-40B4-BE49-F238E27FC236}">
                  <a16:creationId xmlns="" xmlns:a16="http://schemas.microsoft.com/office/drawing/2014/main" id="{53B15954-A5C6-47DE-AAAE-D7E916A7EB76}"/>
                </a:ext>
              </a:extLst>
            </p:cNvPr>
            <p:cNvSpPr txBox="1"/>
            <p:nvPr userDrawn="1"/>
          </p:nvSpPr>
          <p:spPr>
            <a:xfrm>
              <a:off x="1079400" y="4817944"/>
              <a:ext cx="5014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400" spc="150" dirty="0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/</a:t>
              </a:r>
              <a:r>
                <a:rPr lang="pt-BR" sz="1400" spc="150" dirty="0" err="1">
                  <a:solidFill>
                    <a:srgbClr val="807F83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mattosfilhoadvogados</a:t>
              </a:r>
              <a:endParaRPr lang="pt-BR" sz="1400" spc="150" dirty="0">
                <a:solidFill>
                  <a:srgbClr val="807F83"/>
                </a:solidFill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32" name="Agrupar 231">
              <a:extLst>
                <a:ext uri="{FF2B5EF4-FFF2-40B4-BE49-F238E27FC236}">
                  <a16:creationId xmlns="" xmlns:a16="http://schemas.microsoft.com/office/drawing/2014/main" id="{C6702AFD-8AB2-4EFA-A3A0-DBC3E3F0A1C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719400" y="4781666"/>
              <a:ext cx="288000" cy="288000"/>
              <a:chOff x="719400" y="4420191"/>
              <a:chExt cx="288000" cy="288000"/>
            </a:xfrm>
          </p:grpSpPr>
          <p:sp>
            <p:nvSpPr>
              <p:cNvPr id="228" name="Elipse 227">
                <a:extLst>
                  <a:ext uri="{FF2B5EF4-FFF2-40B4-BE49-F238E27FC236}">
                    <a16:creationId xmlns="" xmlns:a16="http://schemas.microsoft.com/office/drawing/2014/main" id="{00505823-3B4C-4FDC-BD20-7C1581AE791A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719400" y="4420191"/>
                <a:ext cx="288000" cy="288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FFFF"/>
                  </a:solidFill>
                </a:endParaRPr>
              </a:p>
            </p:txBody>
          </p:sp>
          <p:sp>
            <p:nvSpPr>
              <p:cNvPr id="223" name="Freeform 140">
                <a:extLst>
                  <a:ext uri="{FF2B5EF4-FFF2-40B4-BE49-F238E27FC236}">
                    <a16:creationId xmlns="" xmlns:a16="http://schemas.microsoft.com/office/drawing/2014/main" id="{CF548086-2F45-4EF4-AD8C-F69D611BB2B6}"/>
                  </a:ext>
                </a:extLst>
              </p:cNvPr>
              <p:cNvSpPr>
                <a:spLocks noChangeAspect="1" noEditPoints="1"/>
              </p:cNvSpPr>
              <p:nvPr userDrawn="1"/>
            </p:nvSpPr>
            <p:spPr bwMode="auto">
              <a:xfrm>
                <a:off x="825946" y="4492191"/>
                <a:ext cx="74909" cy="144000"/>
              </a:xfrm>
              <a:custGeom>
                <a:avLst/>
                <a:gdLst>
                  <a:gd name="T0" fmla="*/ 1038 w 1038"/>
                  <a:gd name="T1" fmla="*/ 332 h 2000"/>
                  <a:gd name="T2" fmla="*/ 850 w 1038"/>
                  <a:gd name="T3" fmla="*/ 332 h 2000"/>
                  <a:gd name="T4" fmla="*/ 674 w 1038"/>
                  <a:gd name="T5" fmla="*/ 506 h 2000"/>
                  <a:gd name="T6" fmla="*/ 674 w 1038"/>
                  <a:gd name="T7" fmla="*/ 732 h 2000"/>
                  <a:gd name="T8" fmla="*/ 1026 w 1038"/>
                  <a:gd name="T9" fmla="*/ 732 h 2000"/>
                  <a:gd name="T10" fmla="*/ 1026 w 1038"/>
                  <a:gd name="T11" fmla="*/ 1088 h 2000"/>
                  <a:gd name="T12" fmla="*/ 674 w 1038"/>
                  <a:gd name="T13" fmla="*/ 1088 h 2000"/>
                  <a:gd name="T14" fmla="*/ 674 w 1038"/>
                  <a:gd name="T15" fmla="*/ 2000 h 2000"/>
                  <a:gd name="T16" fmla="*/ 307 w 1038"/>
                  <a:gd name="T17" fmla="*/ 2000 h 2000"/>
                  <a:gd name="T18" fmla="*/ 307 w 1038"/>
                  <a:gd name="T19" fmla="*/ 1088 h 2000"/>
                  <a:gd name="T20" fmla="*/ 0 w 1038"/>
                  <a:gd name="T21" fmla="*/ 1088 h 2000"/>
                  <a:gd name="T22" fmla="*/ 0 w 1038"/>
                  <a:gd name="T23" fmla="*/ 732 h 2000"/>
                  <a:gd name="T24" fmla="*/ 307 w 1038"/>
                  <a:gd name="T25" fmla="*/ 732 h 2000"/>
                  <a:gd name="T26" fmla="*/ 307 w 1038"/>
                  <a:gd name="T27" fmla="*/ 470 h 2000"/>
                  <a:gd name="T28" fmla="*/ 764 w 1038"/>
                  <a:gd name="T29" fmla="*/ 0 h 2000"/>
                  <a:gd name="T30" fmla="*/ 1038 w 1038"/>
                  <a:gd name="T31" fmla="*/ 1 h 2000"/>
                  <a:gd name="T32" fmla="*/ 1038 w 1038"/>
                  <a:gd name="T33" fmla="*/ 332 h 2000"/>
                  <a:gd name="T34" fmla="*/ 1038 w 1038"/>
                  <a:gd name="T35" fmla="*/ 332 h 2000"/>
                  <a:gd name="T36" fmla="*/ 1038 w 1038"/>
                  <a:gd name="T37" fmla="*/ 332 h 2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8" h="2000">
                    <a:moveTo>
                      <a:pt x="1038" y="332"/>
                    </a:moveTo>
                    <a:cubicBezTo>
                      <a:pt x="850" y="332"/>
                      <a:pt x="850" y="332"/>
                      <a:pt x="850" y="332"/>
                    </a:cubicBezTo>
                    <a:cubicBezTo>
                      <a:pt x="702" y="332"/>
                      <a:pt x="674" y="403"/>
                      <a:pt x="674" y="506"/>
                    </a:cubicBezTo>
                    <a:cubicBezTo>
                      <a:pt x="674" y="732"/>
                      <a:pt x="674" y="732"/>
                      <a:pt x="674" y="732"/>
                    </a:cubicBezTo>
                    <a:cubicBezTo>
                      <a:pt x="1026" y="732"/>
                      <a:pt x="1026" y="732"/>
                      <a:pt x="1026" y="732"/>
                    </a:cubicBezTo>
                    <a:cubicBezTo>
                      <a:pt x="1026" y="1088"/>
                      <a:pt x="1026" y="1088"/>
                      <a:pt x="1026" y="1088"/>
                    </a:cubicBezTo>
                    <a:cubicBezTo>
                      <a:pt x="674" y="1088"/>
                      <a:pt x="674" y="1088"/>
                      <a:pt x="674" y="1088"/>
                    </a:cubicBezTo>
                    <a:cubicBezTo>
                      <a:pt x="674" y="2000"/>
                      <a:pt x="674" y="2000"/>
                      <a:pt x="674" y="2000"/>
                    </a:cubicBezTo>
                    <a:cubicBezTo>
                      <a:pt x="307" y="2000"/>
                      <a:pt x="307" y="2000"/>
                      <a:pt x="307" y="2000"/>
                    </a:cubicBezTo>
                    <a:cubicBezTo>
                      <a:pt x="307" y="1088"/>
                      <a:pt x="307" y="1088"/>
                      <a:pt x="307" y="1088"/>
                    </a:cubicBezTo>
                    <a:cubicBezTo>
                      <a:pt x="0" y="1088"/>
                      <a:pt x="0" y="1088"/>
                      <a:pt x="0" y="1088"/>
                    </a:cubicBezTo>
                    <a:cubicBezTo>
                      <a:pt x="0" y="732"/>
                      <a:pt x="0" y="732"/>
                      <a:pt x="0" y="732"/>
                    </a:cubicBezTo>
                    <a:cubicBezTo>
                      <a:pt x="307" y="732"/>
                      <a:pt x="307" y="732"/>
                      <a:pt x="307" y="732"/>
                    </a:cubicBezTo>
                    <a:cubicBezTo>
                      <a:pt x="307" y="470"/>
                      <a:pt x="307" y="470"/>
                      <a:pt x="307" y="470"/>
                    </a:cubicBezTo>
                    <a:cubicBezTo>
                      <a:pt x="307" y="166"/>
                      <a:pt x="492" y="0"/>
                      <a:pt x="764" y="0"/>
                    </a:cubicBezTo>
                    <a:cubicBezTo>
                      <a:pt x="1038" y="1"/>
                      <a:pt x="1038" y="1"/>
                      <a:pt x="1038" y="1"/>
                    </a:cubicBezTo>
                    <a:lnTo>
                      <a:pt x="1038" y="332"/>
                    </a:lnTo>
                    <a:close/>
                    <a:moveTo>
                      <a:pt x="1038" y="332"/>
                    </a:moveTo>
                    <a:cubicBezTo>
                      <a:pt x="1038" y="332"/>
                      <a:pt x="1038" y="332"/>
                      <a:pt x="1038" y="3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>
                  <a:solidFill>
                    <a:srgbClr val="5F5F62"/>
                  </a:solidFill>
                </a:endParaRPr>
              </a:p>
            </p:txBody>
          </p:sp>
        </p:grpSp>
      </p:grpSp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1882" y="4992694"/>
            <a:ext cx="3024046" cy="604809"/>
          </a:xfrm>
          <a:prstGeom prst="rect">
            <a:avLst/>
          </a:prstGeom>
        </p:spPr>
      </p:pic>
      <p:sp>
        <p:nvSpPr>
          <p:cNvPr id="91" name="CaixaDeTexto 90">
            <a:extLst>
              <a:ext uri="{FF2B5EF4-FFF2-40B4-BE49-F238E27FC236}">
                <a16:creationId xmlns="" xmlns:a16="http://schemas.microsoft.com/office/drawing/2014/main" id="{FA7931E7-8049-4AB2-B030-E6CE38DE86F9}"/>
              </a:ext>
            </a:extLst>
          </p:cNvPr>
          <p:cNvSpPr txBox="1"/>
          <p:nvPr userDrawn="1"/>
        </p:nvSpPr>
        <p:spPr>
          <a:xfrm>
            <a:off x="3982544" y="5922055"/>
            <a:ext cx="36456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1400" spc="150" dirty="0">
                <a:solidFill>
                  <a:srgbClr val="7A46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www.mattosfilho.com.br/unico</a:t>
            </a:r>
          </a:p>
        </p:txBody>
      </p:sp>
    </p:spTree>
    <p:extLst>
      <p:ext uri="{BB962C8B-B14F-4D97-AF65-F5344CB8AC3E}">
        <p14:creationId xmlns:p14="http://schemas.microsoft.com/office/powerpoint/2010/main" val="949758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ertur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="" xmlns:a16="http://schemas.microsoft.com/office/drawing/2014/main" id="{CE0E8C76-FF0C-4900-A2B4-7306C75450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"/>
            <a:ext cx="12192000" cy="6854429"/>
          </a:xfrm>
          <a:prstGeom prst="rect">
            <a:avLst/>
          </a:prstGeom>
        </p:spPr>
      </p:pic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6D08D109-E4B1-4142-8149-9F236811E6C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1588"/>
            <a:ext cx="6003925" cy="6134100"/>
          </a:xfrm>
          <a:custGeom>
            <a:avLst/>
            <a:gdLst>
              <a:gd name="T0" fmla="*/ 0 w 1891"/>
              <a:gd name="T1" fmla="*/ 1572 h 1933"/>
              <a:gd name="T2" fmla="*/ 303 w 1891"/>
              <a:gd name="T3" fmla="*/ 1790 h 1933"/>
              <a:gd name="T4" fmla="*/ 1584 w 1891"/>
              <a:gd name="T5" fmla="*/ 740 h 1933"/>
              <a:gd name="T6" fmla="*/ 1284 w 1891"/>
              <a:gd name="T7" fmla="*/ 139 h 1933"/>
              <a:gd name="T8" fmla="*/ 945 w 1891"/>
              <a:gd name="T9" fmla="*/ 0 h 1933"/>
              <a:gd name="T10" fmla="*/ 1303 w 1891"/>
              <a:gd name="T11" fmla="*/ 0 h 1933"/>
              <a:gd name="T12" fmla="*/ 1657 w 1891"/>
              <a:gd name="T13" fmla="*/ 298 h 1933"/>
              <a:gd name="T14" fmla="*/ 1617 w 1891"/>
              <a:gd name="T15" fmla="*/ 955 h 1933"/>
              <a:gd name="T16" fmla="*/ 578 w 1891"/>
              <a:gd name="T17" fmla="*/ 1907 h 1933"/>
              <a:gd name="T18" fmla="*/ 399 w 1891"/>
              <a:gd name="T19" fmla="*/ 1933 h 1933"/>
              <a:gd name="T20" fmla="*/ 398 w 1891"/>
              <a:gd name="T21" fmla="*/ 1933 h 1933"/>
              <a:gd name="T22" fmla="*/ 0 w 1891"/>
              <a:gd name="T23" fmla="*/ 1754 h 1933"/>
              <a:gd name="T24" fmla="*/ 0 w 1891"/>
              <a:gd name="T25" fmla="*/ 1572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1" h="1933">
                <a:moveTo>
                  <a:pt x="0" y="1572"/>
                </a:moveTo>
                <a:cubicBezTo>
                  <a:pt x="76" y="1672"/>
                  <a:pt x="175" y="1756"/>
                  <a:pt x="303" y="1790"/>
                </a:cubicBezTo>
                <a:cubicBezTo>
                  <a:pt x="703" y="1896"/>
                  <a:pt x="1346" y="1222"/>
                  <a:pt x="1584" y="740"/>
                </a:cubicBezTo>
                <a:cubicBezTo>
                  <a:pt x="1664" y="575"/>
                  <a:pt x="1598" y="342"/>
                  <a:pt x="1284" y="139"/>
                </a:cubicBezTo>
                <a:cubicBezTo>
                  <a:pt x="1196" y="81"/>
                  <a:pt x="1076" y="35"/>
                  <a:pt x="945" y="0"/>
                </a:cubicBezTo>
                <a:cubicBezTo>
                  <a:pt x="1303" y="0"/>
                  <a:pt x="1303" y="0"/>
                  <a:pt x="1303" y="0"/>
                </a:cubicBezTo>
                <a:cubicBezTo>
                  <a:pt x="1436" y="73"/>
                  <a:pt x="1563" y="171"/>
                  <a:pt x="1657" y="298"/>
                </a:cubicBezTo>
                <a:cubicBezTo>
                  <a:pt x="1657" y="298"/>
                  <a:pt x="1891" y="552"/>
                  <a:pt x="1617" y="955"/>
                </a:cubicBezTo>
                <a:cubicBezTo>
                  <a:pt x="1346" y="1351"/>
                  <a:pt x="963" y="1800"/>
                  <a:pt x="578" y="1907"/>
                </a:cubicBezTo>
                <a:cubicBezTo>
                  <a:pt x="517" y="1925"/>
                  <a:pt x="458" y="1933"/>
                  <a:pt x="399" y="1933"/>
                </a:cubicBezTo>
                <a:cubicBezTo>
                  <a:pt x="399" y="1933"/>
                  <a:pt x="399" y="1933"/>
                  <a:pt x="398" y="1933"/>
                </a:cubicBezTo>
                <a:cubicBezTo>
                  <a:pt x="251" y="1933"/>
                  <a:pt x="115" y="1862"/>
                  <a:pt x="0" y="1754"/>
                </a:cubicBezTo>
                <a:lnTo>
                  <a:pt x="0" y="1572"/>
                </a:lnTo>
                <a:close/>
              </a:path>
            </a:pathLst>
          </a:custGeom>
          <a:gradFill>
            <a:gsLst>
              <a:gs pos="0">
                <a:srgbClr val="7A46A2"/>
              </a:gs>
              <a:gs pos="100000">
                <a:schemeClr val="tx2">
                  <a:alpha val="8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044280"/>
            <a:ext cx="5374800" cy="769441"/>
          </a:xfrm>
        </p:spPr>
        <p:txBody>
          <a:bodyPr anchor="ctr" anchorCtr="0">
            <a:sp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8A0095AB-68AC-478E-99F8-D4AE7D79637B}"/>
              </a:ext>
            </a:extLst>
          </p:cNvPr>
          <p:cNvSpPr>
            <a:spLocks/>
          </p:cNvSpPr>
          <p:nvPr userDrawn="1"/>
        </p:nvSpPr>
        <p:spPr bwMode="auto">
          <a:xfrm>
            <a:off x="3530600" y="1588"/>
            <a:ext cx="2568575" cy="1368425"/>
          </a:xfrm>
          <a:custGeom>
            <a:avLst/>
            <a:gdLst>
              <a:gd name="T0" fmla="*/ 17 w 809"/>
              <a:gd name="T1" fmla="*/ 0 h 431"/>
              <a:gd name="T2" fmla="*/ 21 w 809"/>
              <a:gd name="T3" fmla="*/ 0 h 431"/>
              <a:gd name="T4" fmla="*/ 6 w 809"/>
              <a:gd name="T5" fmla="*/ 131 h 431"/>
              <a:gd name="T6" fmla="*/ 85 w 809"/>
              <a:gd name="T7" fmla="*/ 354 h 431"/>
              <a:gd name="T8" fmla="*/ 304 w 809"/>
              <a:gd name="T9" fmla="*/ 427 h 431"/>
              <a:gd name="T10" fmla="*/ 358 w 809"/>
              <a:gd name="T11" fmla="*/ 424 h 431"/>
              <a:gd name="T12" fmla="*/ 646 w 809"/>
              <a:gd name="T13" fmla="*/ 287 h 431"/>
              <a:gd name="T14" fmla="*/ 804 w 809"/>
              <a:gd name="T15" fmla="*/ 64 h 431"/>
              <a:gd name="T16" fmla="*/ 797 w 809"/>
              <a:gd name="T17" fmla="*/ 0 h 431"/>
              <a:gd name="T18" fmla="*/ 802 w 809"/>
              <a:gd name="T19" fmla="*/ 0 h 431"/>
              <a:gd name="T20" fmla="*/ 808 w 809"/>
              <a:gd name="T21" fmla="*/ 64 h 431"/>
              <a:gd name="T22" fmla="*/ 648 w 809"/>
              <a:gd name="T23" fmla="*/ 289 h 431"/>
              <a:gd name="T24" fmla="*/ 359 w 809"/>
              <a:gd name="T25" fmla="*/ 428 h 431"/>
              <a:gd name="T26" fmla="*/ 304 w 809"/>
              <a:gd name="T27" fmla="*/ 431 h 431"/>
              <a:gd name="T28" fmla="*/ 83 w 809"/>
              <a:gd name="T29" fmla="*/ 357 h 431"/>
              <a:gd name="T30" fmla="*/ 2 w 809"/>
              <a:gd name="T31" fmla="*/ 131 h 431"/>
              <a:gd name="T32" fmla="*/ 17 w 809"/>
              <a:gd name="T3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9" h="431">
                <a:moveTo>
                  <a:pt x="17" y="0"/>
                </a:moveTo>
                <a:cubicBezTo>
                  <a:pt x="21" y="0"/>
                  <a:pt x="21" y="0"/>
                  <a:pt x="21" y="0"/>
                </a:cubicBezTo>
                <a:cubicBezTo>
                  <a:pt x="13" y="38"/>
                  <a:pt x="8" y="82"/>
                  <a:pt x="6" y="131"/>
                </a:cubicBezTo>
                <a:cubicBezTo>
                  <a:pt x="4" y="228"/>
                  <a:pt x="31" y="303"/>
                  <a:pt x="85" y="354"/>
                </a:cubicBezTo>
                <a:cubicBezTo>
                  <a:pt x="137" y="402"/>
                  <a:pt x="213" y="427"/>
                  <a:pt x="304" y="427"/>
                </a:cubicBezTo>
                <a:cubicBezTo>
                  <a:pt x="321" y="427"/>
                  <a:pt x="340" y="426"/>
                  <a:pt x="358" y="424"/>
                </a:cubicBezTo>
                <a:cubicBezTo>
                  <a:pt x="443" y="415"/>
                  <a:pt x="550" y="364"/>
                  <a:pt x="646" y="287"/>
                </a:cubicBezTo>
                <a:cubicBezTo>
                  <a:pt x="740" y="210"/>
                  <a:pt x="799" y="127"/>
                  <a:pt x="804" y="64"/>
                </a:cubicBezTo>
                <a:cubicBezTo>
                  <a:pt x="805" y="39"/>
                  <a:pt x="803" y="18"/>
                  <a:pt x="797" y="0"/>
                </a:cubicBezTo>
                <a:cubicBezTo>
                  <a:pt x="802" y="0"/>
                  <a:pt x="802" y="0"/>
                  <a:pt x="802" y="0"/>
                </a:cubicBezTo>
                <a:cubicBezTo>
                  <a:pt x="807" y="18"/>
                  <a:pt x="809" y="39"/>
                  <a:pt x="808" y="64"/>
                </a:cubicBezTo>
                <a:cubicBezTo>
                  <a:pt x="803" y="128"/>
                  <a:pt x="743" y="212"/>
                  <a:pt x="648" y="289"/>
                </a:cubicBezTo>
                <a:cubicBezTo>
                  <a:pt x="552" y="367"/>
                  <a:pt x="444" y="419"/>
                  <a:pt x="359" y="428"/>
                </a:cubicBezTo>
                <a:cubicBezTo>
                  <a:pt x="340" y="430"/>
                  <a:pt x="322" y="431"/>
                  <a:pt x="304" y="431"/>
                </a:cubicBezTo>
                <a:cubicBezTo>
                  <a:pt x="212" y="431"/>
                  <a:pt x="135" y="406"/>
                  <a:pt x="83" y="357"/>
                </a:cubicBezTo>
                <a:cubicBezTo>
                  <a:pt x="27" y="305"/>
                  <a:pt x="0" y="229"/>
                  <a:pt x="2" y="131"/>
                </a:cubicBezTo>
                <a:cubicBezTo>
                  <a:pt x="4" y="82"/>
                  <a:pt x="9" y="38"/>
                  <a:pt x="1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grpSp>
        <p:nvGrpSpPr>
          <p:cNvPr id="18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0769" y="301842"/>
            <a:ext cx="1311863" cy="122760"/>
            <a:chOff x="719999" y="368241"/>
            <a:chExt cx="2116196" cy="198027"/>
          </a:xfrm>
          <a:solidFill>
            <a:schemeClr val="bg1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6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10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30.xml"/><Relationship Id="rId39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25.xml"/><Relationship Id="rId34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9.xml"/><Relationship Id="rId63" Type="http://schemas.openxmlformats.org/officeDocument/2006/relationships/slideLayout" Target="../slideLayouts/slideLayout67.xml"/><Relationship Id="rId68" Type="http://schemas.openxmlformats.org/officeDocument/2006/relationships/slideLayout" Target="../slideLayouts/slideLayout72.xml"/><Relationship Id="rId7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11.xml"/><Relationship Id="rId7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15.xml"/><Relationship Id="rId24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62.xml"/><Relationship Id="rId66" Type="http://schemas.openxmlformats.org/officeDocument/2006/relationships/slideLayout" Target="../slideLayouts/slideLayout70.xml"/><Relationship Id="rId7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40.xml"/><Relationship Id="rId49" Type="http://schemas.openxmlformats.org/officeDocument/2006/relationships/slideLayout" Target="../slideLayouts/slideLayout53.xml"/><Relationship Id="rId57" Type="http://schemas.openxmlformats.org/officeDocument/2006/relationships/slideLayout" Target="../slideLayouts/slideLayout61.xml"/><Relationship Id="rId6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35.xml"/><Relationship Id="rId44" Type="http://schemas.openxmlformats.org/officeDocument/2006/relationships/slideLayout" Target="../slideLayouts/slideLayout48.xml"/><Relationship Id="rId52" Type="http://schemas.openxmlformats.org/officeDocument/2006/relationships/slideLayout" Target="../slideLayouts/slideLayout56.xml"/><Relationship Id="rId60" Type="http://schemas.openxmlformats.org/officeDocument/2006/relationships/slideLayout" Target="../slideLayouts/slideLayout64.xml"/><Relationship Id="rId65" Type="http://schemas.openxmlformats.org/officeDocument/2006/relationships/slideLayout" Target="../slideLayouts/slideLayout69.xml"/><Relationship Id="rId73" Type="http://schemas.openxmlformats.org/officeDocument/2006/relationships/slideLayout" Target="../slideLayouts/slideLayout77.xml"/><Relationship Id="rId78" Type="http://schemas.openxmlformats.org/officeDocument/2006/relationships/image" Target="../media/image5.emf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52.xml"/><Relationship Id="rId56" Type="http://schemas.openxmlformats.org/officeDocument/2006/relationships/slideLayout" Target="../slideLayouts/slideLayout60.xml"/><Relationship Id="rId64" Type="http://schemas.openxmlformats.org/officeDocument/2006/relationships/slideLayout" Target="../slideLayouts/slideLayout68.xml"/><Relationship Id="rId69" Type="http://schemas.openxmlformats.org/officeDocument/2006/relationships/slideLayout" Target="../slideLayouts/slideLayout73.xml"/><Relationship Id="rId77" Type="http://schemas.openxmlformats.org/officeDocument/2006/relationships/theme" Target="../theme/theme3.xml"/><Relationship Id="rId8" Type="http://schemas.openxmlformats.org/officeDocument/2006/relationships/slideLayout" Target="../slideLayouts/slideLayout12.xml"/><Relationship Id="rId51" Type="http://schemas.openxmlformats.org/officeDocument/2006/relationships/slideLayout" Target="../slideLayouts/slideLayout55.xml"/><Relationship Id="rId72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50.xml"/><Relationship Id="rId59" Type="http://schemas.openxmlformats.org/officeDocument/2006/relationships/slideLayout" Target="../slideLayouts/slideLayout63.xml"/><Relationship Id="rId67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24.xml"/><Relationship Id="rId41" Type="http://schemas.openxmlformats.org/officeDocument/2006/relationships/slideLayout" Target="../slideLayouts/slideLayout45.xml"/><Relationship Id="rId54" Type="http://schemas.openxmlformats.org/officeDocument/2006/relationships/slideLayout" Target="../slideLayouts/slideLayout58.xml"/><Relationship Id="rId62" Type="http://schemas.openxmlformats.org/officeDocument/2006/relationships/slideLayout" Target="../slideLayouts/slideLayout66.xml"/><Relationship Id="rId70" Type="http://schemas.openxmlformats.org/officeDocument/2006/relationships/slideLayout" Target="../slideLayouts/slideLayout74.xml"/><Relationship Id="rId75" Type="http://schemas.openxmlformats.org/officeDocument/2006/relationships/slideLayout" Target="../slideLayouts/slideLayout79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8CE9-6786-4153-86D7-3A7B5BD316BB}" type="datetimeFigureOut">
              <a:rPr lang="pt-BR" smtClean="0"/>
              <a:t>24/06/2020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D3144-B7D4-4D55-80DF-F17A94AB7E55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6" descr="intern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07" y="-24726"/>
            <a:ext cx="9202140" cy="6882726"/>
          </a:xfrm>
          <a:prstGeom prst="rect">
            <a:avLst/>
          </a:prstGeom>
        </p:spPr>
      </p:pic>
      <p:pic>
        <p:nvPicPr>
          <p:cNvPr id="8" name="Picture 6" descr="interna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085"/>
          <a:stretch/>
        </p:blipFill>
        <p:spPr>
          <a:xfrm>
            <a:off x="0" y="-24726"/>
            <a:ext cx="3630707" cy="688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4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72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2E28-E2A8-4B29-9A70-861A53DF0FF2}" type="datetimeFigureOut">
              <a:rPr lang="pt-BR" smtClean="0"/>
              <a:t>24/06/2020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F45C8-D741-4405-A969-F3223662AD02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5" descr="interna3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1"/>
          <a:stretch/>
        </p:blipFill>
        <p:spPr>
          <a:xfrm>
            <a:off x="0" y="-64168"/>
            <a:ext cx="12192000" cy="694955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801350" y="100048"/>
            <a:ext cx="9715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9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3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720000" y="719135"/>
            <a:ext cx="10753200" cy="43088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0000" y="1539812"/>
            <a:ext cx="10753200" cy="131831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59400" y="6343200"/>
            <a:ext cx="985320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10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dirty="0">
                <a:solidFill>
                  <a:srgbClr val="5F5F62">
                    <a:lumMod val="60000"/>
                    <a:lumOff val="40000"/>
                  </a:srgbClr>
                </a:solidFill>
              </a:rPr>
              <a:t>Rodapé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212600" y="6343200"/>
            <a:ext cx="1620000" cy="153888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077AD36-6513-4937-8578-8D1887E4EE7D}" type="slidenum">
              <a:rPr lang="pt-BR" smtClean="0">
                <a:solidFill>
                  <a:srgbClr val="5F5F62">
                    <a:lumMod val="60000"/>
                    <a:lumOff val="40000"/>
                  </a:srgbClr>
                </a:solidFill>
              </a:rPr>
              <a:pPr/>
              <a:t>‹nº›</a:t>
            </a:fld>
            <a:endParaRPr lang="pt-BR" dirty="0">
              <a:solidFill>
                <a:srgbClr val="5F5F6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4" name="Freeform 19"/>
          <p:cNvSpPr>
            <a:spLocks/>
          </p:cNvSpPr>
          <p:nvPr userDrawn="1"/>
        </p:nvSpPr>
        <p:spPr bwMode="auto">
          <a:xfrm>
            <a:off x="10733051" y="-1588"/>
            <a:ext cx="1257300" cy="3838575"/>
          </a:xfrm>
          <a:custGeom>
            <a:avLst/>
            <a:gdLst>
              <a:gd name="T0" fmla="*/ 774 w 791"/>
              <a:gd name="T1" fmla="*/ 2415 h 2415"/>
              <a:gd name="T2" fmla="*/ 774 w 791"/>
              <a:gd name="T3" fmla="*/ 2412 h 2415"/>
              <a:gd name="T4" fmla="*/ 369 w 791"/>
              <a:gd name="T5" fmla="*/ 688 h 2415"/>
              <a:gd name="T6" fmla="*/ 3 w 791"/>
              <a:gd name="T7" fmla="*/ 5 h 2415"/>
              <a:gd name="T8" fmla="*/ 0 w 791"/>
              <a:gd name="T9" fmla="*/ 0 h 2415"/>
              <a:gd name="T10" fmla="*/ 14 w 791"/>
              <a:gd name="T11" fmla="*/ 0 h 2415"/>
              <a:gd name="T12" fmla="*/ 15 w 791"/>
              <a:gd name="T13" fmla="*/ 2 h 2415"/>
              <a:gd name="T14" fmla="*/ 380 w 791"/>
              <a:gd name="T15" fmla="*/ 682 h 2415"/>
              <a:gd name="T16" fmla="*/ 786 w 791"/>
              <a:gd name="T17" fmla="*/ 2412 h 2415"/>
              <a:gd name="T18" fmla="*/ 786 w 791"/>
              <a:gd name="T19" fmla="*/ 2415 h 2415"/>
              <a:gd name="T20" fmla="*/ 774 w 791"/>
              <a:gd name="T21" fmla="*/ 2415 h 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1" h="2415">
                <a:moveTo>
                  <a:pt x="774" y="2415"/>
                </a:moveTo>
                <a:cubicBezTo>
                  <a:pt x="774" y="2412"/>
                  <a:pt x="774" y="2412"/>
                  <a:pt x="774" y="2412"/>
                </a:cubicBezTo>
                <a:cubicBezTo>
                  <a:pt x="779" y="1850"/>
                  <a:pt x="635" y="1238"/>
                  <a:pt x="369" y="688"/>
                </a:cubicBezTo>
                <a:cubicBezTo>
                  <a:pt x="258" y="460"/>
                  <a:pt x="135" y="230"/>
                  <a:pt x="3" y="5"/>
                </a:cubicBezTo>
                <a:cubicBezTo>
                  <a:pt x="0" y="0"/>
                  <a:pt x="0" y="0"/>
                  <a:pt x="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2"/>
                  <a:pt x="15" y="2"/>
                  <a:pt x="15" y="2"/>
                </a:cubicBezTo>
                <a:cubicBezTo>
                  <a:pt x="147" y="226"/>
                  <a:pt x="270" y="455"/>
                  <a:pt x="380" y="682"/>
                </a:cubicBezTo>
                <a:cubicBezTo>
                  <a:pt x="646" y="1234"/>
                  <a:pt x="791" y="1848"/>
                  <a:pt x="786" y="2412"/>
                </a:cubicBezTo>
                <a:cubicBezTo>
                  <a:pt x="786" y="2415"/>
                  <a:pt x="786" y="2415"/>
                  <a:pt x="786" y="2415"/>
                </a:cubicBezTo>
                <a:lnTo>
                  <a:pt x="774" y="2415"/>
                </a:lnTo>
                <a:close/>
              </a:path>
            </a:pathLst>
          </a:custGeom>
          <a:gradFill>
            <a:gsLst>
              <a:gs pos="39000">
                <a:schemeClr val="bg1">
                  <a:lumMod val="95000"/>
                </a:schemeClr>
              </a:gs>
              <a:gs pos="8200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5" name="Freeform 20"/>
          <p:cNvSpPr>
            <a:spLocks/>
          </p:cNvSpPr>
          <p:nvPr userDrawn="1"/>
        </p:nvSpPr>
        <p:spPr bwMode="auto">
          <a:xfrm>
            <a:off x="11356939" y="-1588"/>
            <a:ext cx="706438" cy="6859588"/>
          </a:xfrm>
          <a:custGeom>
            <a:avLst/>
            <a:gdLst>
              <a:gd name="T0" fmla="*/ 26 w 445"/>
              <a:gd name="T1" fmla="*/ 4315 h 4315"/>
              <a:gd name="T2" fmla="*/ 27 w 445"/>
              <a:gd name="T3" fmla="*/ 4311 h 4315"/>
              <a:gd name="T4" fmla="*/ 216 w 445"/>
              <a:gd name="T5" fmla="*/ 3665 h 4315"/>
              <a:gd name="T6" fmla="*/ 412 w 445"/>
              <a:gd name="T7" fmla="*/ 1889 h 4315"/>
              <a:gd name="T8" fmla="*/ 2 w 445"/>
              <a:gd name="T9" fmla="*/ 4 h 4315"/>
              <a:gd name="T10" fmla="*/ 0 w 445"/>
              <a:gd name="T11" fmla="*/ 0 h 4315"/>
              <a:gd name="T12" fmla="*/ 16 w 445"/>
              <a:gd name="T13" fmla="*/ 0 h 4315"/>
              <a:gd name="T14" fmla="*/ 17 w 445"/>
              <a:gd name="T15" fmla="*/ 2 h 4315"/>
              <a:gd name="T16" fmla="*/ 427 w 445"/>
              <a:gd name="T17" fmla="*/ 1889 h 4315"/>
              <a:gd name="T18" fmla="*/ 230 w 445"/>
              <a:gd name="T19" fmla="*/ 3669 h 4315"/>
              <a:gd name="T20" fmla="*/ 42 w 445"/>
              <a:gd name="T21" fmla="*/ 4313 h 4315"/>
              <a:gd name="T22" fmla="*/ 42 w 445"/>
              <a:gd name="T23" fmla="*/ 4315 h 4315"/>
              <a:gd name="T24" fmla="*/ 26 w 445"/>
              <a:gd name="T25" fmla="*/ 431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5" h="4315">
                <a:moveTo>
                  <a:pt x="26" y="4315"/>
                </a:moveTo>
                <a:cubicBezTo>
                  <a:pt x="27" y="4311"/>
                  <a:pt x="27" y="4311"/>
                  <a:pt x="27" y="4311"/>
                </a:cubicBezTo>
                <a:cubicBezTo>
                  <a:pt x="102" y="4084"/>
                  <a:pt x="166" y="3867"/>
                  <a:pt x="216" y="3665"/>
                </a:cubicBezTo>
                <a:cubicBezTo>
                  <a:pt x="297" y="3335"/>
                  <a:pt x="430" y="2666"/>
                  <a:pt x="412" y="1889"/>
                </a:cubicBezTo>
                <a:cubicBezTo>
                  <a:pt x="395" y="1178"/>
                  <a:pt x="257" y="544"/>
                  <a:pt x="2" y="4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2"/>
                  <a:pt x="17" y="2"/>
                  <a:pt x="17" y="2"/>
                </a:cubicBezTo>
                <a:cubicBezTo>
                  <a:pt x="272" y="542"/>
                  <a:pt x="410" y="1177"/>
                  <a:pt x="427" y="1889"/>
                </a:cubicBezTo>
                <a:cubicBezTo>
                  <a:pt x="445" y="2667"/>
                  <a:pt x="311" y="3338"/>
                  <a:pt x="230" y="3669"/>
                </a:cubicBezTo>
                <a:cubicBezTo>
                  <a:pt x="180" y="3870"/>
                  <a:pt x="117" y="4087"/>
                  <a:pt x="42" y="4313"/>
                </a:cubicBezTo>
                <a:cubicBezTo>
                  <a:pt x="42" y="4315"/>
                  <a:pt x="42" y="4315"/>
                  <a:pt x="42" y="4315"/>
                </a:cubicBezTo>
                <a:lnTo>
                  <a:pt x="26" y="4315"/>
                </a:lnTo>
                <a:close/>
              </a:path>
            </a:pathLst>
          </a:custGeom>
          <a:gradFill>
            <a:gsLst>
              <a:gs pos="24000">
                <a:schemeClr val="accent1"/>
              </a:gs>
              <a:gs pos="60000">
                <a:srgbClr val="7A46A2">
                  <a:alpha val="80000"/>
                </a:srgbClr>
              </a:gs>
              <a:gs pos="8000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6" name="Freeform 21"/>
          <p:cNvSpPr>
            <a:spLocks/>
          </p:cNvSpPr>
          <p:nvPr userDrawn="1"/>
        </p:nvSpPr>
        <p:spPr bwMode="auto">
          <a:xfrm>
            <a:off x="3175" y="-1588"/>
            <a:ext cx="717550" cy="1487488"/>
          </a:xfrm>
          <a:custGeom>
            <a:avLst/>
            <a:gdLst>
              <a:gd name="T0" fmla="*/ 0 w 452"/>
              <a:gd name="T1" fmla="*/ 900 h 936"/>
              <a:gd name="T2" fmla="*/ 436 w 452"/>
              <a:gd name="T3" fmla="*/ 2 h 936"/>
              <a:gd name="T4" fmla="*/ 437 w 452"/>
              <a:gd name="T5" fmla="*/ 0 h 936"/>
              <a:gd name="T6" fmla="*/ 452 w 452"/>
              <a:gd name="T7" fmla="*/ 0 h 936"/>
              <a:gd name="T8" fmla="*/ 449 w 452"/>
              <a:gd name="T9" fmla="*/ 5 h 936"/>
              <a:gd name="T10" fmla="*/ 0 w 452"/>
              <a:gd name="T11" fmla="*/ 936 h 936"/>
              <a:gd name="T12" fmla="*/ 0 w 452"/>
              <a:gd name="T13" fmla="*/ 9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2" h="936">
                <a:moveTo>
                  <a:pt x="0" y="900"/>
                </a:moveTo>
                <a:cubicBezTo>
                  <a:pt x="122" y="596"/>
                  <a:pt x="268" y="293"/>
                  <a:pt x="436" y="2"/>
                </a:cubicBezTo>
                <a:cubicBezTo>
                  <a:pt x="437" y="0"/>
                  <a:pt x="437" y="0"/>
                  <a:pt x="437" y="0"/>
                </a:cubicBezTo>
                <a:cubicBezTo>
                  <a:pt x="452" y="0"/>
                  <a:pt x="452" y="0"/>
                  <a:pt x="452" y="0"/>
                </a:cubicBezTo>
                <a:cubicBezTo>
                  <a:pt x="449" y="5"/>
                  <a:pt x="449" y="5"/>
                  <a:pt x="449" y="5"/>
                </a:cubicBezTo>
                <a:cubicBezTo>
                  <a:pt x="275" y="308"/>
                  <a:pt x="124" y="621"/>
                  <a:pt x="0" y="936"/>
                </a:cubicBezTo>
                <a:lnTo>
                  <a:pt x="0" y="900"/>
                </a:lnTo>
                <a:close/>
              </a:path>
            </a:pathLst>
          </a:custGeom>
          <a:solidFill>
            <a:srgbClr val="F0F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27" name="Freeform 22"/>
          <p:cNvSpPr>
            <a:spLocks/>
          </p:cNvSpPr>
          <p:nvPr userDrawn="1"/>
        </p:nvSpPr>
        <p:spPr bwMode="auto">
          <a:xfrm>
            <a:off x="3175" y="-1588"/>
            <a:ext cx="1423988" cy="823913"/>
          </a:xfrm>
          <a:custGeom>
            <a:avLst/>
            <a:gdLst>
              <a:gd name="T0" fmla="*/ 0 w 896"/>
              <a:gd name="T1" fmla="*/ 498 h 518"/>
              <a:gd name="T2" fmla="*/ 1 w 896"/>
              <a:gd name="T3" fmla="*/ 497 h 518"/>
              <a:gd name="T4" fmla="*/ 859 w 896"/>
              <a:gd name="T5" fmla="*/ 0 h 518"/>
              <a:gd name="T6" fmla="*/ 896 w 896"/>
              <a:gd name="T7" fmla="*/ 0 h 518"/>
              <a:gd name="T8" fmla="*/ 5 w 896"/>
              <a:gd name="T9" fmla="*/ 514 h 518"/>
              <a:gd name="T10" fmla="*/ 0 w 896"/>
              <a:gd name="T11" fmla="*/ 518 h 518"/>
              <a:gd name="T12" fmla="*/ 0 w 896"/>
              <a:gd name="T13" fmla="*/ 498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6" h="518">
                <a:moveTo>
                  <a:pt x="0" y="498"/>
                </a:moveTo>
                <a:cubicBezTo>
                  <a:pt x="1" y="497"/>
                  <a:pt x="1" y="497"/>
                  <a:pt x="1" y="497"/>
                </a:cubicBezTo>
                <a:cubicBezTo>
                  <a:pt x="240" y="327"/>
                  <a:pt x="529" y="159"/>
                  <a:pt x="859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551" y="164"/>
                  <a:pt x="251" y="337"/>
                  <a:pt x="5" y="514"/>
                </a:cubicBezTo>
                <a:cubicBezTo>
                  <a:pt x="0" y="518"/>
                  <a:pt x="0" y="518"/>
                  <a:pt x="0" y="518"/>
                </a:cubicBezTo>
                <a:lnTo>
                  <a:pt x="0" y="498"/>
                </a:lnTo>
                <a:close/>
              </a:path>
            </a:pathLst>
          </a:custGeom>
          <a:gradFill>
            <a:gsLst>
              <a:gs pos="52000">
                <a:schemeClr val="tx2"/>
              </a:gs>
              <a:gs pos="100000">
                <a:srgbClr val="7A46A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solidFill>
                <a:srgbClr val="5F5F62"/>
              </a:solidFill>
            </a:endParaRPr>
          </a:p>
        </p:txBody>
      </p:sp>
      <p:sp>
        <p:nvSpPr>
          <p:cNvPr id="31" name="Forma livre 30"/>
          <p:cNvSpPr/>
          <p:nvPr userDrawn="1"/>
        </p:nvSpPr>
        <p:spPr>
          <a:xfrm>
            <a:off x="10357948" y="0"/>
            <a:ext cx="1834053" cy="616622"/>
          </a:xfrm>
          <a:custGeom>
            <a:avLst/>
            <a:gdLst>
              <a:gd name="connsiteX0" fmla="*/ 0 w 1834053"/>
              <a:gd name="connsiteY0" fmla="*/ 0 h 616622"/>
              <a:gd name="connsiteX1" fmla="*/ 1834053 w 1834053"/>
              <a:gd name="connsiteY1" fmla="*/ 0 h 616622"/>
              <a:gd name="connsiteX2" fmla="*/ 1834053 w 1834053"/>
              <a:gd name="connsiteY2" fmla="*/ 386931 h 616622"/>
              <a:gd name="connsiteX3" fmla="*/ 1813690 w 1834053"/>
              <a:gd name="connsiteY3" fmla="*/ 394811 h 616622"/>
              <a:gd name="connsiteX4" fmla="*/ 440540 w 1834053"/>
              <a:gd name="connsiteY4" fmla="*/ 582570 h 616622"/>
              <a:gd name="connsiteX5" fmla="*/ 265857 w 1834053"/>
              <a:gd name="connsiteY5" fmla="*/ 499993 h 616622"/>
              <a:gd name="connsiteX6" fmla="*/ 264269 w 1834053"/>
              <a:gd name="connsiteY6" fmla="*/ 499993 h 616622"/>
              <a:gd name="connsiteX7" fmla="*/ 13362 w 1834053"/>
              <a:gd name="connsiteY7" fmla="*/ 91871 h 61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4053" h="616622">
                <a:moveTo>
                  <a:pt x="0" y="0"/>
                </a:moveTo>
                <a:lnTo>
                  <a:pt x="1834053" y="0"/>
                </a:lnTo>
                <a:lnTo>
                  <a:pt x="1834053" y="386931"/>
                </a:lnTo>
                <a:lnTo>
                  <a:pt x="1813690" y="394811"/>
                </a:lnTo>
                <a:cubicBezTo>
                  <a:pt x="1458710" y="526295"/>
                  <a:pt x="807373" y="688174"/>
                  <a:pt x="440540" y="582570"/>
                </a:cubicBezTo>
                <a:cubicBezTo>
                  <a:pt x="375431" y="565102"/>
                  <a:pt x="318262" y="534930"/>
                  <a:pt x="265857" y="499993"/>
                </a:cubicBezTo>
                <a:lnTo>
                  <a:pt x="264269" y="499993"/>
                </a:lnTo>
                <a:cubicBezTo>
                  <a:pt x="140403" y="417416"/>
                  <a:pt x="53062" y="276082"/>
                  <a:pt x="13362" y="918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12700" dir="8100000" sx="99000" sy="99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grpSp>
        <p:nvGrpSpPr>
          <p:cNvPr id="32" name="Agrupar 21">
            <a:extLst>
              <a:ext uri="{FF2B5EF4-FFF2-40B4-BE49-F238E27FC236}">
                <a16:creationId xmlns="" xmlns:a16="http://schemas.microsoft.com/office/drawing/2014/main" id="{F423CA2D-F8AC-4DE7-91EC-BB11874EB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659275" y="206592"/>
            <a:ext cx="1311863" cy="122760"/>
            <a:chOff x="719999" y="368241"/>
            <a:chExt cx="2116196" cy="198027"/>
          </a:xfrm>
        </p:grpSpPr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23627E7F-1AFE-4A75-B8B0-D38A4BE1638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696905" y="368241"/>
              <a:ext cx="139290" cy="198027"/>
            </a:xfrm>
            <a:custGeom>
              <a:avLst/>
              <a:gdLst>
                <a:gd name="T0" fmla="*/ 49 w 83"/>
                <a:gd name="T1" fmla="*/ 59 h 118"/>
                <a:gd name="T2" fmla="*/ 0 w 83"/>
                <a:gd name="T3" fmla="*/ 92 h 118"/>
                <a:gd name="T4" fmla="*/ 0 w 83"/>
                <a:gd name="T5" fmla="*/ 118 h 118"/>
                <a:gd name="T6" fmla="*/ 83 w 83"/>
                <a:gd name="T7" fmla="*/ 59 h 118"/>
                <a:gd name="T8" fmla="*/ 0 w 83"/>
                <a:gd name="T9" fmla="*/ 0 h 118"/>
                <a:gd name="T10" fmla="*/ 0 w 83"/>
                <a:gd name="T11" fmla="*/ 25 h 118"/>
                <a:gd name="T12" fmla="*/ 49 w 83"/>
                <a:gd name="T13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18">
                  <a:moveTo>
                    <a:pt x="49" y="59"/>
                  </a:moveTo>
                  <a:lnTo>
                    <a:pt x="0" y="92"/>
                  </a:lnTo>
                  <a:lnTo>
                    <a:pt x="0" y="118"/>
                  </a:lnTo>
                  <a:lnTo>
                    <a:pt x="83" y="59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59"/>
                  </a:lnTo>
                  <a:close/>
                </a:path>
              </a:pathLst>
            </a:custGeom>
            <a:solidFill>
              <a:srgbClr val="80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="" xmlns:a16="http://schemas.microsoft.com/office/drawing/2014/main" id="{5C5C2F34-453F-499A-83F7-C4DA3433758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719999" y="376632"/>
              <a:ext cx="182923" cy="182923"/>
            </a:xfrm>
            <a:custGeom>
              <a:avLst/>
              <a:gdLst>
                <a:gd name="T0" fmla="*/ 55 w 109"/>
                <a:gd name="T1" fmla="*/ 72 h 109"/>
                <a:gd name="T2" fmla="*/ 18 w 109"/>
                <a:gd name="T3" fmla="*/ 0 h 109"/>
                <a:gd name="T4" fmla="*/ 0 w 109"/>
                <a:gd name="T5" fmla="*/ 0 h 109"/>
                <a:gd name="T6" fmla="*/ 0 w 109"/>
                <a:gd name="T7" fmla="*/ 109 h 109"/>
                <a:gd name="T8" fmla="*/ 18 w 109"/>
                <a:gd name="T9" fmla="*/ 109 h 109"/>
                <a:gd name="T10" fmla="*/ 18 w 109"/>
                <a:gd name="T11" fmla="*/ 38 h 109"/>
                <a:gd name="T12" fmla="*/ 19 w 109"/>
                <a:gd name="T13" fmla="*/ 38 h 109"/>
                <a:gd name="T14" fmla="*/ 51 w 109"/>
                <a:gd name="T15" fmla="*/ 103 h 109"/>
                <a:gd name="T16" fmla="*/ 58 w 109"/>
                <a:gd name="T17" fmla="*/ 103 h 109"/>
                <a:gd name="T18" fmla="*/ 90 w 109"/>
                <a:gd name="T19" fmla="*/ 38 h 109"/>
                <a:gd name="T20" fmla="*/ 91 w 109"/>
                <a:gd name="T21" fmla="*/ 38 h 109"/>
                <a:gd name="T22" fmla="*/ 91 w 109"/>
                <a:gd name="T23" fmla="*/ 109 h 109"/>
                <a:gd name="T24" fmla="*/ 91 w 109"/>
                <a:gd name="T25" fmla="*/ 109 h 109"/>
                <a:gd name="T26" fmla="*/ 109 w 109"/>
                <a:gd name="T27" fmla="*/ 109 h 109"/>
                <a:gd name="T28" fmla="*/ 109 w 109"/>
                <a:gd name="T29" fmla="*/ 109 h 109"/>
                <a:gd name="T30" fmla="*/ 109 w 109"/>
                <a:gd name="T31" fmla="*/ 0 h 109"/>
                <a:gd name="T32" fmla="*/ 91 w 109"/>
                <a:gd name="T33" fmla="*/ 0 h 109"/>
                <a:gd name="T34" fmla="*/ 55 w 109"/>
                <a:gd name="T35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09">
                  <a:moveTo>
                    <a:pt x="55" y="72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51" y="103"/>
                  </a:lnTo>
                  <a:lnTo>
                    <a:pt x="58" y="103"/>
                  </a:lnTo>
                  <a:lnTo>
                    <a:pt x="90" y="38"/>
                  </a:lnTo>
                  <a:lnTo>
                    <a:pt x="91" y="38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0"/>
                  </a:lnTo>
                  <a:lnTo>
                    <a:pt x="91" y="0"/>
                  </a:lnTo>
                  <a:lnTo>
                    <a:pt x="55" y="72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="" xmlns:a16="http://schemas.microsoft.com/office/drawing/2014/main" id="{3DD72C9B-6D4B-448F-A98D-3B6D147B0F29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938164" y="368241"/>
              <a:ext cx="174532" cy="191314"/>
            </a:xfrm>
            <a:custGeom>
              <a:avLst/>
              <a:gdLst>
                <a:gd name="T0" fmla="*/ 0 w 104"/>
                <a:gd name="T1" fmla="*/ 114 h 114"/>
                <a:gd name="T2" fmla="*/ 19 w 104"/>
                <a:gd name="T3" fmla="*/ 114 h 114"/>
                <a:gd name="T4" fmla="*/ 50 w 104"/>
                <a:gd name="T5" fmla="*/ 41 h 114"/>
                <a:gd name="T6" fmla="*/ 84 w 104"/>
                <a:gd name="T7" fmla="*/ 114 h 114"/>
                <a:gd name="T8" fmla="*/ 104 w 104"/>
                <a:gd name="T9" fmla="*/ 114 h 114"/>
                <a:gd name="T10" fmla="*/ 51 w 104"/>
                <a:gd name="T11" fmla="*/ 0 h 114"/>
                <a:gd name="T12" fmla="*/ 0 w 10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4">
                  <a:moveTo>
                    <a:pt x="0" y="114"/>
                  </a:moveTo>
                  <a:lnTo>
                    <a:pt x="19" y="114"/>
                  </a:lnTo>
                  <a:lnTo>
                    <a:pt x="50" y="41"/>
                  </a:lnTo>
                  <a:lnTo>
                    <a:pt x="84" y="114"/>
                  </a:lnTo>
                  <a:lnTo>
                    <a:pt x="104" y="114"/>
                  </a:lnTo>
                  <a:lnTo>
                    <a:pt x="51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="" xmlns:a16="http://schemas.microsoft.com/office/drawing/2014/main" id="{6F8E6656-18D3-4945-A8A2-530BDBD0BA5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399665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4" y="0"/>
                    <a:pt x="66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="" xmlns:a16="http://schemas.microsoft.com/office/drawing/2014/main" id="{680AF17C-6BFC-4397-B495-F8A7FBEF173A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849419" y="376632"/>
              <a:ext cx="110760" cy="182923"/>
            </a:xfrm>
            <a:custGeom>
              <a:avLst/>
              <a:gdLst>
                <a:gd name="T0" fmla="*/ 66 w 66"/>
                <a:gd name="T1" fmla="*/ 16 h 109"/>
                <a:gd name="T2" fmla="*/ 66 w 66"/>
                <a:gd name="T3" fmla="*/ 0 h 109"/>
                <a:gd name="T4" fmla="*/ 0 w 66"/>
                <a:gd name="T5" fmla="*/ 0 h 109"/>
                <a:gd name="T6" fmla="*/ 0 w 66"/>
                <a:gd name="T7" fmla="*/ 109 h 109"/>
                <a:gd name="T8" fmla="*/ 18 w 66"/>
                <a:gd name="T9" fmla="*/ 109 h 109"/>
                <a:gd name="T10" fmla="*/ 18 w 66"/>
                <a:gd name="T11" fmla="*/ 64 h 109"/>
                <a:gd name="T12" fmla="*/ 60 w 66"/>
                <a:gd name="T13" fmla="*/ 64 h 109"/>
                <a:gd name="T14" fmla="*/ 60 w 66"/>
                <a:gd name="T15" fmla="*/ 46 h 109"/>
                <a:gd name="T16" fmla="*/ 18 w 66"/>
                <a:gd name="T17" fmla="*/ 46 h 109"/>
                <a:gd name="T18" fmla="*/ 18 w 66"/>
                <a:gd name="T19" fmla="*/ 16 h 109"/>
                <a:gd name="T20" fmla="*/ 66 w 66"/>
                <a:gd name="T21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09">
                  <a:moveTo>
                    <a:pt x="66" y="16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4"/>
                  </a:lnTo>
                  <a:lnTo>
                    <a:pt x="60" y="64"/>
                  </a:lnTo>
                  <a:lnTo>
                    <a:pt x="60" y="46"/>
                  </a:lnTo>
                  <a:lnTo>
                    <a:pt x="18" y="46"/>
                  </a:lnTo>
                  <a:lnTo>
                    <a:pt x="18" y="16"/>
                  </a:lnTo>
                  <a:lnTo>
                    <a:pt x="66" y="16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8" name="Rectangle 11">
              <a:extLst>
                <a:ext uri="{FF2B5EF4-FFF2-40B4-BE49-F238E27FC236}">
                  <a16:creationId xmlns="" xmlns:a16="http://schemas.microsoft.com/office/drawing/2014/main" id="{8AFB954A-DF6D-46AF-B67D-12E1B415BFC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2005491" y="376632"/>
              <a:ext cx="31886" cy="182923"/>
            </a:xfrm>
            <a:prstGeom prst="rect">
              <a:avLst/>
            </a:pr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="" xmlns:a16="http://schemas.microsoft.com/office/drawing/2014/main" id="{A5737B2A-A7BC-4BB5-8576-0FE6E6FFAB1F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089401" y="376632"/>
              <a:ext cx="105726" cy="182923"/>
            </a:xfrm>
            <a:custGeom>
              <a:avLst/>
              <a:gdLst>
                <a:gd name="T0" fmla="*/ 19 w 63"/>
                <a:gd name="T1" fmla="*/ 0 h 109"/>
                <a:gd name="T2" fmla="*/ 0 w 63"/>
                <a:gd name="T3" fmla="*/ 0 h 109"/>
                <a:gd name="T4" fmla="*/ 0 w 63"/>
                <a:gd name="T5" fmla="*/ 109 h 109"/>
                <a:gd name="T6" fmla="*/ 63 w 63"/>
                <a:gd name="T7" fmla="*/ 109 h 109"/>
                <a:gd name="T8" fmla="*/ 63 w 63"/>
                <a:gd name="T9" fmla="*/ 92 h 109"/>
                <a:gd name="T10" fmla="*/ 19 w 63"/>
                <a:gd name="T11" fmla="*/ 92 h 109"/>
                <a:gd name="T12" fmla="*/ 19 w 63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9">
                  <a:moveTo>
                    <a:pt x="19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63" y="109"/>
                  </a:lnTo>
                  <a:lnTo>
                    <a:pt x="63" y="92"/>
                  </a:lnTo>
                  <a:lnTo>
                    <a:pt x="19" y="9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="" xmlns:a16="http://schemas.microsoft.com/office/drawing/2014/main" id="{9FBEC63A-F89E-49A3-B74B-F8D600A4E6A2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223656" y="376632"/>
              <a:ext cx="146003" cy="182923"/>
            </a:xfrm>
            <a:custGeom>
              <a:avLst/>
              <a:gdLst>
                <a:gd name="T0" fmla="*/ 68 w 87"/>
                <a:gd name="T1" fmla="*/ 45 h 109"/>
                <a:gd name="T2" fmla="*/ 18 w 87"/>
                <a:gd name="T3" fmla="*/ 45 h 109"/>
                <a:gd name="T4" fmla="*/ 18 w 87"/>
                <a:gd name="T5" fmla="*/ 0 h 109"/>
                <a:gd name="T6" fmla="*/ 0 w 87"/>
                <a:gd name="T7" fmla="*/ 0 h 109"/>
                <a:gd name="T8" fmla="*/ 0 w 87"/>
                <a:gd name="T9" fmla="*/ 109 h 109"/>
                <a:gd name="T10" fmla="*/ 18 w 87"/>
                <a:gd name="T11" fmla="*/ 109 h 109"/>
                <a:gd name="T12" fmla="*/ 18 w 87"/>
                <a:gd name="T13" fmla="*/ 62 h 109"/>
                <a:gd name="T14" fmla="*/ 68 w 87"/>
                <a:gd name="T15" fmla="*/ 62 h 109"/>
                <a:gd name="T16" fmla="*/ 68 w 87"/>
                <a:gd name="T17" fmla="*/ 109 h 109"/>
                <a:gd name="T18" fmla="*/ 87 w 87"/>
                <a:gd name="T19" fmla="*/ 109 h 109"/>
                <a:gd name="T20" fmla="*/ 87 w 87"/>
                <a:gd name="T21" fmla="*/ 0 h 109"/>
                <a:gd name="T22" fmla="*/ 68 w 87"/>
                <a:gd name="T23" fmla="*/ 0 h 109"/>
                <a:gd name="T24" fmla="*/ 68 w 87"/>
                <a:gd name="T25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68" y="45"/>
                  </a:moveTo>
                  <a:lnTo>
                    <a:pt x="18" y="4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18" y="109"/>
                  </a:lnTo>
                  <a:lnTo>
                    <a:pt x="18" y="62"/>
                  </a:lnTo>
                  <a:lnTo>
                    <a:pt x="68" y="62"/>
                  </a:lnTo>
                  <a:lnTo>
                    <a:pt x="68" y="109"/>
                  </a:lnTo>
                  <a:lnTo>
                    <a:pt x="87" y="109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="" xmlns:a16="http://schemas.microsoft.com/office/drawing/2014/main" id="{FF6EA7CF-2BC1-43E4-836D-C64FE8673CCB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2408257" y="374954"/>
              <a:ext cx="182923" cy="186280"/>
            </a:xfrm>
            <a:custGeom>
              <a:avLst/>
              <a:gdLst>
                <a:gd name="T0" fmla="*/ 65 w 131"/>
                <a:gd name="T1" fmla="*/ 114 h 134"/>
                <a:gd name="T2" fmla="*/ 23 w 131"/>
                <a:gd name="T3" fmla="*/ 67 h 134"/>
                <a:gd name="T4" fmla="*/ 65 w 131"/>
                <a:gd name="T5" fmla="*/ 19 h 134"/>
                <a:gd name="T6" fmla="*/ 107 w 131"/>
                <a:gd name="T7" fmla="*/ 67 h 134"/>
                <a:gd name="T8" fmla="*/ 65 w 131"/>
                <a:gd name="T9" fmla="*/ 114 h 134"/>
                <a:gd name="T10" fmla="*/ 66 w 131"/>
                <a:gd name="T11" fmla="*/ 0 h 134"/>
                <a:gd name="T12" fmla="*/ 0 w 131"/>
                <a:gd name="T13" fmla="*/ 67 h 134"/>
                <a:gd name="T14" fmla="*/ 65 w 131"/>
                <a:gd name="T15" fmla="*/ 134 h 134"/>
                <a:gd name="T16" fmla="*/ 131 w 131"/>
                <a:gd name="T17" fmla="*/ 67 h 134"/>
                <a:gd name="T18" fmla="*/ 66 w 131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4">
                  <a:moveTo>
                    <a:pt x="65" y="114"/>
                  </a:moveTo>
                  <a:cubicBezTo>
                    <a:pt x="41" y="114"/>
                    <a:pt x="23" y="94"/>
                    <a:pt x="23" y="67"/>
                  </a:cubicBezTo>
                  <a:cubicBezTo>
                    <a:pt x="23" y="40"/>
                    <a:pt x="41" y="19"/>
                    <a:pt x="65" y="19"/>
                  </a:cubicBezTo>
                  <a:cubicBezTo>
                    <a:pt x="90" y="19"/>
                    <a:pt x="107" y="40"/>
                    <a:pt x="107" y="67"/>
                  </a:cubicBezTo>
                  <a:cubicBezTo>
                    <a:pt x="107" y="94"/>
                    <a:pt x="90" y="114"/>
                    <a:pt x="65" y="114"/>
                  </a:cubicBezTo>
                  <a:moveTo>
                    <a:pt x="66" y="0"/>
                  </a:moveTo>
                  <a:cubicBezTo>
                    <a:pt x="28" y="0"/>
                    <a:pt x="0" y="28"/>
                    <a:pt x="0" y="67"/>
                  </a:cubicBezTo>
                  <a:cubicBezTo>
                    <a:pt x="0" y="105"/>
                    <a:pt x="27" y="134"/>
                    <a:pt x="65" y="134"/>
                  </a:cubicBezTo>
                  <a:cubicBezTo>
                    <a:pt x="102" y="134"/>
                    <a:pt x="131" y="105"/>
                    <a:pt x="131" y="67"/>
                  </a:cubicBezTo>
                  <a:cubicBezTo>
                    <a:pt x="131" y="28"/>
                    <a:pt x="103" y="0"/>
                    <a:pt x="66" y="0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rgbClr val="5F5F62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2508F7D4-E274-4668-B15A-100ED0BE7901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616152" y="374954"/>
              <a:ext cx="125865" cy="186280"/>
            </a:xfrm>
            <a:custGeom>
              <a:avLst/>
              <a:gdLst>
                <a:gd name="T0" fmla="*/ 25 w 90"/>
                <a:gd name="T1" fmla="*/ 34 h 134"/>
                <a:gd name="T2" fmla="*/ 47 w 90"/>
                <a:gd name="T3" fmla="*/ 19 h 134"/>
                <a:gd name="T4" fmla="*/ 78 w 90"/>
                <a:gd name="T5" fmla="*/ 29 h 134"/>
                <a:gd name="T6" fmla="*/ 85 w 90"/>
                <a:gd name="T7" fmla="*/ 9 h 134"/>
                <a:gd name="T8" fmla="*/ 49 w 90"/>
                <a:gd name="T9" fmla="*/ 0 h 134"/>
                <a:gd name="T10" fmla="*/ 3 w 90"/>
                <a:gd name="T11" fmla="*/ 36 h 134"/>
                <a:gd name="T12" fmla="*/ 67 w 90"/>
                <a:gd name="T13" fmla="*/ 97 h 134"/>
                <a:gd name="T14" fmla="*/ 44 w 90"/>
                <a:gd name="T15" fmla="*/ 113 h 134"/>
                <a:gd name="T16" fmla="*/ 7 w 90"/>
                <a:gd name="T17" fmla="*/ 98 h 134"/>
                <a:gd name="T18" fmla="*/ 0 w 90"/>
                <a:gd name="T19" fmla="*/ 118 h 134"/>
                <a:gd name="T20" fmla="*/ 43 w 90"/>
                <a:gd name="T21" fmla="*/ 134 h 134"/>
                <a:gd name="T22" fmla="*/ 90 w 90"/>
                <a:gd name="T23" fmla="*/ 94 h 134"/>
                <a:gd name="T24" fmla="*/ 25 w 90"/>
                <a:gd name="T25" fmla="*/ 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4">
                  <a:moveTo>
                    <a:pt x="25" y="34"/>
                  </a:moveTo>
                  <a:cubicBezTo>
                    <a:pt x="25" y="24"/>
                    <a:pt x="32" y="19"/>
                    <a:pt x="47" y="19"/>
                  </a:cubicBezTo>
                  <a:cubicBezTo>
                    <a:pt x="58" y="19"/>
                    <a:pt x="70" y="23"/>
                    <a:pt x="78" y="2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78" y="4"/>
                    <a:pt x="60" y="0"/>
                    <a:pt x="49" y="0"/>
                  </a:cubicBezTo>
                  <a:cubicBezTo>
                    <a:pt x="23" y="0"/>
                    <a:pt x="3" y="12"/>
                    <a:pt x="3" y="36"/>
                  </a:cubicBezTo>
                  <a:cubicBezTo>
                    <a:pt x="3" y="83"/>
                    <a:pt x="67" y="66"/>
                    <a:pt x="67" y="97"/>
                  </a:cubicBezTo>
                  <a:cubicBezTo>
                    <a:pt x="67" y="107"/>
                    <a:pt x="58" y="113"/>
                    <a:pt x="44" y="113"/>
                  </a:cubicBezTo>
                  <a:cubicBezTo>
                    <a:pt x="33" y="113"/>
                    <a:pt x="18" y="108"/>
                    <a:pt x="7" y="9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128"/>
                    <a:pt x="27" y="134"/>
                    <a:pt x="43" y="134"/>
                  </a:cubicBezTo>
                  <a:cubicBezTo>
                    <a:pt x="68" y="134"/>
                    <a:pt x="90" y="117"/>
                    <a:pt x="90" y="94"/>
                  </a:cubicBezTo>
                  <a:cubicBezTo>
                    <a:pt x="90" y="47"/>
                    <a:pt x="25" y="59"/>
                    <a:pt x="25" y="34"/>
                  </a:cubicBezTo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FDFE88ED-357B-42DC-8C3C-1C73A63B342E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1105982" y="376632"/>
              <a:ext cx="276902" cy="182923"/>
            </a:xfrm>
            <a:custGeom>
              <a:avLst/>
              <a:gdLst>
                <a:gd name="T0" fmla="*/ 0 w 165"/>
                <a:gd name="T1" fmla="*/ 15 h 109"/>
                <a:gd name="T2" fmla="*/ 0 w 165"/>
                <a:gd name="T3" fmla="*/ 16 h 109"/>
                <a:gd name="T4" fmla="*/ 35 w 165"/>
                <a:gd name="T5" fmla="*/ 16 h 109"/>
                <a:gd name="T6" fmla="*/ 35 w 165"/>
                <a:gd name="T7" fmla="*/ 109 h 109"/>
                <a:gd name="T8" fmla="*/ 54 w 165"/>
                <a:gd name="T9" fmla="*/ 109 h 109"/>
                <a:gd name="T10" fmla="*/ 54 w 165"/>
                <a:gd name="T11" fmla="*/ 16 h 109"/>
                <a:gd name="T12" fmla="*/ 112 w 165"/>
                <a:gd name="T13" fmla="*/ 16 h 109"/>
                <a:gd name="T14" fmla="*/ 112 w 165"/>
                <a:gd name="T15" fmla="*/ 109 h 109"/>
                <a:gd name="T16" fmla="*/ 130 w 165"/>
                <a:gd name="T17" fmla="*/ 109 h 109"/>
                <a:gd name="T18" fmla="*/ 130 w 165"/>
                <a:gd name="T19" fmla="*/ 16 h 109"/>
                <a:gd name="T20" fmla="*/ 165 w 165"/>
                <a:gd name="T21" fmla="*/ 16 h 109"/>
                <a:gd name="T22" fmla="*/ 165 w 165"/>
                <a:gd name="T23" fmla="*/ 15 h 109"/>
                <a:gd name="T24" fmla="*/ 165 w 165"/>
                <a:gd name="T25" fmla="*/ 0 h 109"/>
                <a:gd name="T26" fmla="*/ 0 w 165"/>
                <a:gd name="T27" fmla="*/ 0 h 109"/>
                <a:gd name="T28" fmla="*/ 0 w 165"/>
                <a:gd name="T29" fmla="*/ 1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9">
                  <a:moveTo>
                    <a:pt x="0" y="15"/>
                  </a:moveTo>
                  <a:lnTo>
                    <a:pt x="0" y="16"/>
                  </a:lnTo>
                  <a:lnTo>
                    <a:pt x="35" y="16"/>
                  </a:lnTo>
                  <a:lnTo>
                    <a:pt x="35" y="109"/>
                  </a:lnTo>
                  <a:lnTo>
                    <a:pt x="54" y="109"/>
                  </a:lnTo>
                  <a:lnTo>
                    <a:pt x="54" y="16"/>
                  </a:lnTo>
                  <a:lnTo>
                    <a:pt x="112" y="16"/>
                  </a:lnTo>
                  <a:lnTo>
                    <a:pt x="112" y="109"/>
                  </a:lnTo>
                  <a:lnTo>
                    <a:pt x="130" y="109"/>
                  </a:lnTo>
                  <a:lnTo>
                    <a:pt x="130" y="16"/>
                  </a:lnTo>
                  <a:lnTo>
                    <a:pt x="165" y="16"/>
                  </a:lnTo>
                  <a:lnTo>
                    <a:pt x="165" y="15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98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rgbClr val="5F5F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332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703" r:id="rId51"/>
    <p:sldLayoutId id="2147483704" r:id="rId52"/>
    <p:sldLayoutId id="2147483705" r:id="rId53"/>
    <p:sldLayoutId id="2147483706" r:id="rId54"/>
    <p:sldLayoutId id="2147483707" r:id="rId55"/>
    <p:sldLayoutId id="2147483708" r:id="rId56"/>
    <p:sldLayoutId id="2147483709" r:id="rId57"/>
    <p:sldLayoutId id="2147483710" r:id="rId58"/>
    <p:sldLayoutId id="2147483711" r:id="rId59"/>
    <p:sldLayoutId id="2147483712" r:id="rId60"/>
    <p:sldLayoutId id="2147483713" r:id="rId61"/>
    <p:sldLayoutId id="2147483714" r:id="rId62"/>
    <p:sldLayoutId id="2147483715" r:id="rId63"/>
    <p:sldLayoutId id="2147483716" r:id="rId64"/>
    <p:sldLayoutId id="2147483717" r:id="rId65"/>
    <p:sldLayoutId id="2147483718" r:id="rId66"/>
    <p:sldLayoutId id="2147483719" r:id="rId67"/>
    <p:sldLayoutId id="2147483720" r:id="rId68"/>
    <p:sldLayoutId id="2147483721" r:id="rId69"/>
    <p:sldLayoutId id="2147483722" r:id="rId70"/>
    <p:sldLayoutId id="2147483723" r:id="rId71"/>
    <p:sldLayoutId id="2147483724" r:id="rId72"/>
    <p:sldLayoutId id="2147483725" r:id="rId73"/>
    <p:sldLayoutId id="2147483726" r:id="rId74"/>
    <p:sldLayoutId id="2147483727" r:id="rId75"/>
    <p:sldLayoutId id="2147483728" r:id="rId76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60000"/>
            <a:lumOff val="40000"/>
          </a:schemeClr>
        </a:buClr>
        <a:buFont typeface="Wingdings" panose="05000000000000000000" pitchFamily="2" charset="2"/>
        <a:buNone/>
        <a:defRPr lang="pt-BR" sz="160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60000"/>
            <a:lumOff val="40000"/>
          </a:schemeClr>
        </a:buClr>
        <a:buFont typeface="Wingdings" panose="05000000000000000000" pitchFamily="2" charset="2"/>
        <a:buChar char="§"/>
        <a:defRPr lang="pt-BR" sz="140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60000"/>
            <a:lumOff val="40000"/>
          </a:schemeClr>
        </a:buClr>
        <a:buFontTx/>
        <a:buBlip>
          <a:blip r:embed="rId78"/>
        </a:buBlip>
        <a:defRPr lang="pt-BR" sz="130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60000"/>
            <a:lumOff val="40000"/>
          </a:schemeClr>
        </a:buClr>
        <a:buFont typeface="NewJuneLight" panose="02000503030000020004" pitchFamily="50" charset="0"/>
        <a:buChar char="–"/>
        <a:defRPr lang="pt-BR" sz="120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60000"/>
            <a:lumOff val="40000"/>
          </a:schemeClr>
        </a:buClr>
        <a:buFont typeface="NewJuneLight" panose="02000503030000020004" pitchFamily="50" charset="0"/>
        <a:buChar char="–"/>
        <a:defRPr lang="pt-BR" sz="120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"/>
          </p:nvPr>
        </p:nvSpPr>
        <p:spPr>
          <a:xfrm>
            <a:off x="1963604" y="1521054"/>
            <a:ext cx="5174614" cy="1905501"/>
          </a:xfrm>
        </p:spPr>
        <p:txBody>
          <a:bodyPr>
            <a:normAutofit/>
          </a:bodyPr>
          <a:lstStyle/>
          <a:p>
            <a:r>
              <a:rPr lang="pt-B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Conta-COVID: medidas para socorrer o setor elétrico dos impactos da crise causada pelo coronavírus</a:t>
            </a:r>
          </a:p>
          <a:p>
            <a:endParaRPr lang="pt-BR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Rui </a:t>
            </a:r>
            <a:r>
              <a:rPr lang="pt-BR" sz="1600" b="0" cap="non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Altieri</a:t>
            </a:r>
            <a:endParaRPr lang="pt-BR" sz="1600" b="0" cap="non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Presidente do Conselho de Administração</a:t>
            </a: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24/06/2020</a:t>
            </a:r>
            <a:endParaRPr lang="pt-BR" sz="1600" b="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231529" y="766008"/>
            <a:ext cx="4906689" cy="755046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Webinar</a:t>
            </a:r>
            <a:r>
              <a:rPr lang="pt-BR" dirty="0" smtClean="0"/>
              <a:t> Energia em Foco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726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86206" y="227959"/>
            <a:ext cx="6885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prstClr val="black"/>
                </a:solidFill>
              </a:rPr>
              <a:t>COBRANÇA DE ENCARGOS E AMORTIZAÇÃO DO EMPRÉSTIMO</a:t>
            </a:r>
            <a:endParaRPr lang="pt-BR" sz="2000" b="1" dirty="0">
              <a:solidFill>
                <a:prstClr val="black"/>
              </a:solidFill>
            </a:endParaRPr>
          </a:p>
        </p:txBody>
      </p:sp>
      <p:grpSp>
        <p:nvGrpSpPr>
          <p:cNvPr id="67" name="Grupo 66"/>
          <p:cNvGrpSpPr/>
          <p:nvPr/>
        </p:nvGrpSpPr>
        <p:grpSpPr>
          <a:xfrm>
            <a:off x="586206" y="864268"/>
            <a:ext cx="10687283" cy="4878674"/>
            <a:chOff x="791629" y="1393657"/>
            <a:chExt cx="10687283" cy="4878674"/>
          </a:xfrm>
        </p:grpSpPr>
        <p:sp>
          <p:nvSpPr>
            <p:cNvPr id="68" name="Retângulo 67"/>
            <p:cNvSpPr/>
            <p:nvPr/>
          </p:nvSpPr>
          <p:spPr>
            <a:xfrm>
              <a:off x="3987765" y="1988042"/>
              <a:ext cx="1511749" cy="35407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pic>
          <p:nvPicPr>
            <p:cNvPr id="69" name="Imagem 6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5684" y="1394449"/>
              <a:ext cx="5016310" cy="4424180"/>
            </a:xfrm>
            <a:prstGeom prst="rect">
              <a:avLst/>
            </a:prstGeom>
          </p:spPr>
        </p:pic>
        <p:sp>
          <p:nvSpPr>
            <p:cNvPr id="70" name="CaixaDeTexto 69"/>
            <p:cNvSpPr txBox="1"/>
            <p:nvPr/>
          </p:nvSpPr>
          <p:spPr>
            <a:xfrm>
              <a:off x="7065134" y="1393657"/>
              <a:ext cx="1694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/>
                <a:t>Fundo Garantidor</a:t>
              </a:r>
              <a:endParaRPr lang="pt-BR" sz="1600" b="1" dirty="0"/>
            </a:p>
          </p:txBody>
        </p:sp>
        <p:sp>
          <p:nvSpPr>
            <p:cNvPr id="71" name="CaixaDeTexto 70"/>
            <p:cNvSpPr txBox="1"/>
            <p:nvPr/>
          </p:nvSpPr>
          <p:spPr>
            <a:xfrm>
              <a:off x="6847973" y="1780156"/>
              <a:ext cx="27134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Cobrança mensal de encargo para composição de colchão financeiro</a:t>
              </a:r>
              <a:endParaRPr lang="pt-BR" sz="1400" dirty="0"/>
            </a:p>
          </p:txBody>
        </p:sp>
        <p:sp>
          <p:nvSpPr>
            <p:cNvPr id="72" name="CaixaDeTexto 71"/>
            <p:cNvSpPr txBox="1"/>
            <p:nvPr/>
          </p:nvSpPr>
          <p:spPr>
            <a:xfrm>
              <a:off x="5663667" y="2345238"/>
              <a:ext cx="773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 smtClean="0">
                  <a:solidFill>
                    <a:prstClr val="black"/>
                  </a:solidFill>
                </a:rPr>
                <a:t>Jan/21 </a:t>
              </a:r>
            </a:p>
            <a:p>
              <a:pPr algn="ctr"/>
              <a:r>
                <a:rPr lang="pt-BR" sz="1200" b="1" dirty="0" smtClean="0">
                  <a:solidFill>
                    <a:prstClr val="black"/>
                  </a:solidFill>
                </a:rPr>
                <a:t>a </a:t>
              </a:r>
              <a:r>
                <a:rPr lang="pt-BR" sz="1200" b="1" dirty="0" err="1" smtClean="0">
                  <a:solidFill>
                    <a:prstClr val="black"/>
                  </a:solidFill>
                </a:rPr>
                <a:t>Jun</a:t>
              </a:r>
              <a:r>
                <a:rPr lang="pt-BR" sz="1200" b="1" dirty="0" smtClean="0">
                  <a:solidFill>
                    <a:prstClr val="black"/>
                  </a:solidFill>
                </a:rPr>
                <a:t>/21</a:t>
              </a:r>
              <a:endParaRPr lang="pt-B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73" name="CaixaDeTexto 72"/>
            <p:cNvSpPr txBox="1"/>
            <p:nvPr/>
          </p:nvSpPr>
          <p:spPr>
            <a:xfrm>
              <a:off x="6333362" y="2849466"/>
              <a:ext cx="7736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 smtClean="0">
                  <a:solidFill>
                    <a:prstClr val="black"/>
                  </a:solidFill>
                </a:rPr>
                <a:t>A partir de </a:t>
              </a:r>
              <a:r>
                <a:rPr lang="pt-BR" sz="1200" b="1" dirty="0" err="1" smtClean="0">
                  <a:solidFill>
                    <a:prstClr val="black"/>
                  </a:solidFill>
                </a:rPr>
                <a:t>jul</a:t>
              </a:r>
              <a:r>
                <a:rPr lang="pt-BR" sz="1200" b="1" dirty="0" smtClean="0">
                  <a:solidFill>
                    <a:prstClr val="black"/>
                  </a:solidFill>
                </a:rPr>
                <a:t>/21 até Dez/25</a:t>
              </a:r>
              <a:endParaRPr lang="pt-B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74" name="CaixaDeTexto 73"/>
            <p:cNvSpPr txBox="1"/>
            <p:nvPr/>
          </p:nvSpPr>
          <p:spPr>
            <a:xfrm>
              <a:off x="7803480" y="2604460"/>
              <a:ext cx="2147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/>
                <a:t>Amortização da Dívida</a:t>
              </a:r>
              <a:endParaRPr lang="pt-BR" sz="1600" b="1" dirty="0"/>
            </a:p>
          </p:txBody>
        </p:sp>
        <p:sp>
          <p:nvSpPr>
            <p:cNvPr id="75" name="CaixaDeTexto 74"/>
            <p:cNvSpPr txBox="1"/>
            <p:nvPr/>
          </p:nvSpPr>
          <p:spPr>
            <a:xfrm>
              <a:off x="7629930" y="2993800"/>
              <a:ext cx="3848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Inicio do pagamento das parcelas do empréstimo com o Pool de Bancos</a:t>
              </a:r>
              <a:endParaRPr lang="pt-BR" sz="1400" dirty="0"/>
            </a:p>
          </p:txBody>
        </p:sp>
        <p:sp>
          <p:nvSpPr>
            <p:cNvPr id="76" name="CaixaDeTexto 75"/>
            <p:cNvSpPr txBox="1"/>
            <p:nvPr/>
          </p:nvSpPr>
          <p:spPr>
            <a:xfrm>
              <a:off x="6349364" y="3946344"/>
              <a:ext cx="878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 smtClean="0">
                  <a:solidFill>
                    <a:prstClr val="black"/>
                  </a:solidFill>
                </a:rPr>
                <a:t>Sob demanda</a:t>
              </a:r>
              <a:endParaRPr lang="pt-B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77" name="CaixaDeTexto 76"/>
            <p:cNvSpPr txBox="1"/>
            <p:nvPr/>
          </p:nvSpPr>
          <p:spPr>
            <a:xfrm>
              <a:off x="7806773" y="4270816"/>
              <a:ext cx="1388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/>
                <a:t>Inadimplência</a:t>
              </a:r>
              <a:endParaRPr lang="pt-BR" sz="1600" b="1" dirty="0"/>
            </a:p>
          </p:txBody>
        </p:sp>
        <p:sp>
          <p:nvSpPr>
            <p:cNvPr id="78" name="CaixaDeTexto 77"/>
            <p:cNvSpPr txBox="1"/>
            <p:nvPr/>
          </p:nvSpPr>
          <p:spPr>
            <a:xfrm>
              <a:off x="7629930" y="4609200"/>
              <a:ext cx="37859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Gestão mensal das parcelas não quitadas pelas distribuidoras (informação à Aneel)</a:t>
              </a:r>
              <a:endParaRPr lang="pt-BR" sz="1400" dirty="0"/>
            </a:p>
          </p:txBody>
        </p:sp>
        <p:sp>
          <p:nvSpPr>
            <p:cNvPr id="79" name="CaixaDeTexto 78"/>
            <p:cNvSpPr txBox="1"/>
            <p:nvPr/>
          </p:nvSpPr>
          <p:spPr>
            <a:xfrm>
              <a:off x="7065134" y="5445919"/>
              <a:ext cx="32156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/>
                <a:t>Suplementação (por inadimplência)</a:t>
              </a:r>
              <a:endParaRPr lang="pt-BR" sz="1600" b="1" dirty="0"/>
            </a:p>
          </p:txBody>
        </p:sp>
        <p:sp>
          <p:nvSpPr>
            <p:cNvPr id="80" name="CaixaDeTexto 79"/>
            <p:cNvSpPr txBox="1"/>
            <p:nvPr/>
          </p:nvSpPr>
          <p:spPr>
            <a:xfrm>
              <a:off x="7107056" y="5749111"/>
              <a:ext cx="43087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Eventual necessidade de captação de novos encargos  (informar a Aneel)</a:t>
              </a:r>
              <a:endParaRPr lang="pt-BR" sz="1400" dirty="0"/>
            </a:p>
          </p:txBody>
        </p:sp>
        <p:sp>
          <p:nvSpPr>
            <p:cNvPr id="81" name="CaixaDeTexto 80"/>
            <p:cNvSpPr txBox="1"/>
            <p:nvPr/>
          </p:nvSpPr>
          <p:spPr>
            <a:xfrm>
              <a:off x="5627921" y="4672095"/>
              <a:ext cx="878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 smtClean="0">
                  <a:solidFill>
                    <a:prstClr val="black"/>
                  </a:solidFill>
                </a:rPr>
                <a:t>Sob demanda</a:t>
              </a:r>
              <a:endParaRPr lang="pt-BR" sz="1200" b="1" dirty="0">
                <a:solidFill>
                  <a:prstClr val="black"/>
                </a:solidFill>
              </a:endParaRPr>
            </a:p>
          </p:txBody>
        </p:sp>
        <p:pic>
          <p:nvPicPr>
            <p:cNvPr id="82" name="Imagem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9659" y="3255410"/>
              <a:ext cx="797909" cy="1047164"/>
            </a:xfrm>
            <a:prstGeom prst="rect">
              <a:avLst/>
            </a:prstGeom>
          </p:spPr>
        </p:pic>
        <p:sp>
          <p:nvSpPr>
            <p:cNvPr id="83" name="Retângulo 82"/>
            <p:cNvSpPr/>
            <p:nvPr/>
          </p:nvSpPr>
          <p:spPr>
            <a:xfrm>
              <a:off x="2445840" y="1992141"/>
              <a:ext cx="1511749" cy="354078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84" name="Retângulo 83"/>
            <p:cNvSpPr/>
            <p:nvPr/>
          </p:nvSpPr>
          <p:spPr>
            <a:xfrm>
              <a:off x="902365" y="2001105"/>
              <a:ext cx="1511749" cy="354078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85" name="Retângulo 84"/>
            <p:cNvSpPr/>
            <p:nvPr/>
          </p:nvSpPr>
          <p:spPr>
            <a:xfrm>
              <a:off x="791629" y="1992141"/>
              <a:ext cx="1639884" cy="3965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86" name="Retângulo 85"/>
            <p:cNvSpPr/>
            <p:nvPr/>
          </p:nvSpPr>
          <p:spPr>
            <a:xfrm>
              <a:off x="2454133" y="4615236"/>
              <a:ext cx="1513540" cy="3965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87" name="Retângulo 86"/>
            <p:cNvSpPr/>
            <p:nvPr/>
          </p:nvSpPr>
          <p:spPr>
            <a:xfrm>
              <a:off x="3990937" y="1992141"/>
              <a:ext cx="1513540" cy="3965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88" name="CaixaDeTexto 87"/>
            <p:cNvSpPr txBox="1"/>
            <p:nvPr/>
          </p:nvSpPr>
          <p:spPr>
            <a:xfrm>
              <a:off x="1208344" y="2019035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>
                  <a:solidFill>
                    <a:prstClr val="black"/>
                  </a:solidFill>
                </a:rPr>
                <a:t>ANEEL</a:t>
              </a:r>
              <a:endParaRPr lang="pt-BR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89" name="CaixaDeTexto 88"/>
            <p:cNvSpPr txBox="1"/>
            <p:nvPr/>
          </p:nvSpPr>
          <p:spPr>
            <a:xfrm>
              <a:off x="2864869" y="4646358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>
                  <a:solidFill>
                    <a:prstClr val="black"/>
                  </a:solidFill>
                </a:rPr>
                <a:t>CCEE</a:t>
              </a:r>
              <a:endParaRPr lang="pt-BR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90" name="CaixaDeTexto 89"/>
            <p:cNvSpPr txBox="1"/>
            <p:nvPr/>
          </p:nvSpPr>
          <p:spPr>
            <a:xfrm>
              <a:off x="3933878" y="2033515"/>
              <a:ext cx="1647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>
                  <a:solidFill>
                    <a:prstClr val="black"/>
                  </a:solidFill>
                </a:rPr>
                <a:t>DISTRIBUIDORAS</a:t>
              </a:r>
              <a:endParaRPr lang="pt-BR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91" name="CaixaDeTexto 90"/>
            <p:cNvSpPr txBox="1"/>
            <p:nvPr/>
          </p:nvSpPr>
          <p:spPr>
            <a:xfrm>
              <a:off x="913386" y="2576738"/>
              <a:ext cx="1465418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solidFill>
                    <a:prstClr val="white"/>
                  </a:solidFill>
                </a:rPr>
                <a:t>Anualmente </a:t>
              </a:r>
            </a:p>
            <a:p>
              <a:r>
                <a:rPr lang="pt-BR" sz="1200" dirty="0">
                  <a:solidFill>
                    <a:prstClr val="white"/>
                  </a:solidFill>
                </a:rPr>
                <a:t>(reajuste tarifário) </a:t>
              </a:r>
              <a:endParaRPr lang="pt-BR" sz="1200" dirty="0" smtClean="0">
                <a:solidFill>
                  <a:prstClr val="white"/>
                </a:solidFill>
              </a:endParaRPr>
            </a:p>
            <a:p>
              <a:endParaRPr lang="pt-BR" sz="1400" dirty="0" smtClean="0">
                <a:solidFill>
                  <a:prstClr val="white"/>
                </a:solidFill>
              </a:endParaRPr>
            </a:p>
            <a:p>
              <a:r>
                <a:rPr lang="pt-BR" sz="1400" dirty="0" smtClean="0">
                  <a:solidFill>
                    <a:prstClr val="white"/>
                  </a:solidFill>
                </a:rPr>
                <a:t>Define os montantes que serão cobrados mensalmente das distribuidoras</a:t>
              </a:r>
              <a:endParaRPr lang="pt-BR" sz="1200" dirty="0">
                <a:solidFill>
                  <a:prstClr val="white"/>
                </a:solidFill>
              </a:endParaRPr>
            </a:p>
          </p:txBody>
        </p:sp>
        <p:sp>
          <p:nvSpPr>
            <p:cNvPr id="92" name="CaixaDeTexto 91"/>
            <p:cNvSpPr txBox="1"/>
            <p:nvPr/>
          </p:nvSpPr>
          <p:spPr>
            <a:xfrm>
              <a:off x="2468460" y="3785046"/>
              <a:ext cx="14654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solidFill>
                    <a:prstClr val="white"/>
                  </a:solidFill>
                </a:rPr>
                <a:t>Emite as cobranças do encargo</a:t>
              </a:r>
              <a:endParaRPr lang="pt-BR" sz="1200" dirty="0">
                <a:solidFill>
                  <a:prstClr val="white"/>
                </a:solidFill>
              </a:endParaRPr>
            </a:p>
          </p:txBody>
        </p:sp>
        <p:sp>
          <p:nvSpPr>
            <p:cNvPr id="93" name="CaixaDeTexto 92"/>
            <p:cNvSpPr txBox="1"/>
            <p:nvPr/>
          </p:nvSpPr>
          <p:spPr>
            <a:xfrm>
              <a:off x="4030208" y="2495523"/>
              <a:ext cx="14654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solidFill>
                    <a:prstClr val="white"/>
                  </a:solidFill>
                </a:rPr>
                <a:t>Pagam os encargos</a:t>
              </a:r>
            </a:p>
            <a:p>
              <a:endParaRPr lang="pt-BR" sz="1200" dirty="0">
                <a:solidFill>
                  <a:prstClr val="white"/>
                </a:solidFill>
              </a:endParaRPr>
            </a:p>
          </p:txBody>
        </p:sp>
        <p:pic>
          <p:nvPicPr>
            <p:cNvPr id="94" name="Imagem 9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2610" y="4523710"/>
              <a:ext cx="539814" cy="739521"/>
            </a:xfrm>
            <a:prstGeom prst="rect">
              <a:avLst/>
            </a:prstGeom>
          </p:spPr>
        </p:pic>
        <p:pic>
          <p:nvPicPr>
            <p:cNvPr id="95" name="Imagem 9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753" y="2754382"/>
              <a:ext cx="1057888" cy="864190"/>
            </a:xfrm>
            <a:prstGeom prst="rect">
              <a:avLst/>
            </a:prstGeom>
          </p:spPr>
        </p:pic>
        <p:pic>
          <p:nvPicPr>
            <p:cNvPr id="96" name="Imagem 9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3338">
              <a:off x="4210594" y="4593907"/>
              <a:ext cx="934261" cy="509052"/>
            </a:xfrm>
            <a:prstGeom prst="rect">
              <a:avLst/>
            </a:prstGeom>
          </p:spPr>
        </p:pic>
      </p:grpSp>
      <p:sp>
        <p:nvSpPr>
          <p:cNvPr id="97" name="Retângulo 96"/>
          <p:cNvSpPr/>
          <p:nvPr/>
        </p:nvSpPr>
        <p:spPr>
          <a:xfrm>
            <a:off x="1216048" y="5465921"/>
            <a:ext cx="4456339" cy="917455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8" name="Retângulo 97"/>
          <p:cNvSpPr/>
          <p:nvPr/>
        </p:nvSpPr>
        <p:spPr>
          <a:xfrm>
            <a:off x="1516605" y="5809337"/>
            <a:ext cx="3987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/>
              <a:t>Possibilidade de quitação antecipada, prevista na resolução normativa, nos moldes da Conta-ACR</a:t>
            </a:r>
            <a:endParaRPr lang="pt-BR" sz="1400" dirty="0"/>
          </a:p>
        </p:txBody>
      </p:sp>
      <p:sp>
        <p:nvSpPr>
          <p:cNvPr id="99" name="CaixaDeTexto 98"/>
          <p:cNvSpPr txBox="1"/>
          <p:nvPr/>
        </p:nvSpPr>
        <p:spPr>
          <a:xfrm>
            <a:off x="1516604" y="5508738"/>
            <a:ext cx="1393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ANTECIPAÇÃO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100" name="Elipse 99"/>
          <p:cNvSpPr/>
          <p:nvPr/>
        </p:nvSpPr>
        <p:spPr>
          <a:xfrm>
            <a:off x="842020" y="5179256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29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6" r="11100"/>
          <a:stretch/>
        </p:blipFill>
        <p:spPr>
          <a:xfrm>
            <a:off x="6823880" y="0"/>
            <a:ext cx="5363571" cy="68580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86206" y="179833"/>
            <a:ext cx="337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prstClr val="black"/>
                </a:solidFill>
              </a:rPr>
              <a:t>AGILIDADE E TRANSPARÊNCIA</a:t>
            </a:r>
            <a:endParaRPr lang="pt-BR" sz="2000" b="1" dirty="0">
              <a:solidFill>
                <a:prstClr val="black"/>
              </a:solidFill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0830810" y="171342"/>
            <a:ext cx="900722" cy="408601"/>
            <a:chOff x="10798726" y="171342"/>
            <a:chExt cx="1046534" cy="474747"/>
          </a:xfrm>
        </p:grpSpPr>
        <p:pic>
          <p:nvPicPr>
            <p:cNvPr id="8" name="Picture 51" descr="logob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912"/>
            <a:stretch/>
          </p:blipFill>
          <p:spPr>
            <a:xfrm>
              <a:off x="10798726" y="171342"/>
              <a:ext cx="523267" cy="474747"/>
            </a:xfrm>
            <a:prstGeom prst="rect">
              <a:avLst/>
            </a:prstGeom>
          </p:spPr>
        </p:pic>
        <p:pic>
          <p:nvPicPr>
            <p:cNvPr id="9" name="Picture 51" descr="logob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96"/>
            <a:stretch/>
          </p:blipFill>
          <p:spPr>
            <a:xfrm>
              <a:off x="11321993" y="295746"/>
              <a:ext cx="523267" cy="225938"/>
            </a:xfrm>
            <a:prstGeom prst="rect">
              <a:avLst/>
            </a:prstGeom>
          </p:spPr>
        </p:pic>
      </p:grpSp>
      <p:sp>
        <p:nvSpPr>
          <p:cNvPr id="12" name="CaixaDeTexto 11"/>
          <p:cNvSpPr txBox="1"/>
          <p:nvPr/>
        </p:nvSpPr>
        <p:spPr>
          <a:xfrm>
            <a:off x="586206" y="1117348"/>
            <a:ext cx="5156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 Conta COVID será um instrumento importante de auxílio ao caixa das distribuidoras, prejudicado pela pandemia do novo coronavírus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86206" y="3940759"/>
            <a:ext cx="5156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 CCEE, como gestora, garantirá toda a agilidade necessária para a contratação e a transparência devida à operação da Conta COVID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86206" y="2480024"/>
            <a:ext cx="5156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Para o consumidor, a medida deverá parcelar ao longo de 5 anos um impacto que, caso contrário, seria imediato sobre as tarifas de energia elétrica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 rot="2700000">
            <a:off x="6244528" y="-1041078"/>
            <a:ext cx="1732548" cy="2544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9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9719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984663" y="3065682"/>
            <a:ext cx="5122719" cy="1974272"/>
          </a:xfrm>
          <a:prstGeom prst="rect">
            <a:avLst/>
          </a:prstGeom>
          <a:solidFill>
            <a:srgbClr val="002060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Elipse 3"/>
          <p:cNvSpPr/>
          <p:nvPr/>
        </p:nvSpPr>
        <p:spPr>
          <a:xfrm>
            <a:off x="8125248" y="371112"/>
            <a:ext cx="1562194" cy="1501912"/>
          </a:xfrm>
          <a:prstGeom prst="ellipse">
            <a:avLst/>
          </a:prstGeom>
          <a:solidFill>
            <a:schemeClr val="accent6">
              <a:lumMod val="60000"/>
              <a:lumOff val="40000"/>
              <a:alpha val="6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5616263" y="638624"/>
            <a:ext cx="1339851" cy="1341666"/>
          </a:xfrm>
          <a:prstGeom prst="ellipse">
            <a:avLst/>
          </a:prstGeom>
          <a:solidFill>
            <a:srgbClr val="FFC000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325" y="1231403"/>
            <a:ext cx="9736594" cy="2599641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984663" y="213661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- 3,6%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737264" y="2136616"/>
            <a:ext cx="135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- 1,2%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499483" y="2136616"/>
            <a:ext cx="135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- 0,8%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281742" y="3602526"/>
            <a:ext cx="806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JANEIRO</a:t>
            </a:r>
            <a:endParaRPr lang="pt-BR" sz="1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034344" y="3597759"/>
            <a:ext cx="990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FEVEREIRO</a:t>
            </a:r>
            <a:endParaRPr lang="pt-BR" sz="14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977468" y="3597758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MARÇO</a:t>
            </a:r>
            <a:endParaRPr lang="pt-BR" sz="1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7830084" y="360727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ABRIL</a:t>
            </a:r>
            <a:endParaRPr lang="pt-BR" sz="14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9600793" y="3602526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MAIO*</a:t>
            </a:r>
            <a:endParaRPr lang="pt-BR" sz="14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7351037" y="2136615"/>
            <a:ext cx="123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- 12%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9175081" y="2131847"/>
            <a:ext cx="123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- 12%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5758500" y="844321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+</a:t>
            </a:r>
            <a:r>
              <a:rPr lang="pt-BR" sz="2400" b="1" dirty="0" smtClean="0"/>
              <a:t> 2,2%</a:t>
            </a:r>
            <a:endParaRPr lang="pt-BR" sz="2400" b="1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964627" y="152776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 A 20</a:t>
            </a:r>
            <a:endParaRPr lang="pt-BR" sz="14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737264" y="4347779"/>
            <a:ext cx="135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- 1,9%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Conector reto 19"/>
          <p:cNvCxnSpPr/>
          <p:nvPr/>
        </p:nvCxnSpPr>
        <p:spPr>
          <a:xfrm>
            <a:off x="1157575" y="2543939"/>
            <a:ext cx="567316" cy="0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10899763" y="2550866"/>
            <a:ext cx="567316" cy="0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1157575" y="2543939"/>
            <a:ext cx="0" cy="3000162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 flipH="1">
            <a:off x="11398997" y="2543939"/>
            <a:ext cx="6457" cy="3000162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5492837" y="5097655"/>
            <a:ext cx="16145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- 5,7%</a:t>
            </a:r>
            <a:endParaRPr lang="pt-BR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Conector reto 24"/>
          <p:cNvCxnSpPr/>
          <p:nvPr/>
        </p:nvCxnSpPr>
        <p:spPr>
          <a:xfrm>
            <a:off x="1157575" y="5544101"/>
            <a:ext cx="4273550" cy="0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7125447" y="5544101"/>
            <a:ext cx="4273550" cy="0"/>
          </a:xfrm>
          <a:prstGeom prst="line">
            <a:avLst/>
          </a:prstGeom>
          <a:ln w="31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>
            <a:off x="8345935" y="757650"/>
            <a:ext cx="112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- 7.500 </a:t>
            </a:r>
          </a:p>
          <a:p>
            <a:r>
              <a:rPr lang="pt-BR" sz="1400" b="1" dirty="0" smtClean="0"/>
              <a:t>MW médios</a:t>
            </a:r>
            <a:endParaRPr lang="pt-BR" sz="1400" b="1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8578076" y="5236324"/>
            <a:ext cx="2662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* dados prévios de 1 a 29 de maio</a:t>
            </a:r>
            <a:endParaRPr lang="pt-BR" sz="14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593558" y="179746"/>
            <a:ext cx="507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CONSUMO DE ENERGIA ELÉTRICA </a:t>
            </a:r>
            <a:r>
              <a:rPr lang="pt-BR" sz="1600" dirty="0" smtClean="0"/>
              <a:t>(2020 vs. 2019)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7562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93558" y="179746"/>
            <a:ext cx="1960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MERCADO LIVRE</a:t>
            </a:r>
            <a:endParaRPr lang="pt-BR" sz="20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8198438" y="777073"/>
            <a:ext cx="2737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Consumo no mercado livre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817592" y="1929318"/>
            <a:ext cx="67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Têxtil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672913" y="4304052"/>
            <a:ext cx="9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Serviços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339386" y="1929318"/>
            <a:ext cx="95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Veículos</a:t>
            </a:r>
            <a:endParaRPr lang="pt-BR" dirty="0"/>
          </a:p>
        </p:txBody>
      </p:sp>
      <p:sp>
        <p:nvSpPr>
          <p:cNvPr id="10" name="Seta para baixo 9"/>
          <p:cNvSpPr/>
          <p:nvPr/>
        </p:nvSpPr>
        <p:spPr>
          <a:xfrm>
            <a:off x="1339386" y="2416882"/>
            <a:ext cx="297730" cy="377371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652942" y="2416882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55%</a:t>
            </a:r>
            <a:endParaRPr lang="pt-BR" sz="2000" b="1" dirty="0"/>
          </a:p>
        </p:txBody>
      </p:sp>
      <p:sp>
        <p:nvSpPr>
          <p:cNvPr id="12" name="Seta para baixo 11"/>
          <p:cNvSpPr/>
          <p:nvPr/>
        </p:nvSpPr>
        <p:spPr>
          <a:xfrm>
            <a:off x="3767583" y="2394143"/>
            <a:ext cx="297730" cy="377371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081139" y="2394143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44%</a:t>
            </a:r>
            <a:endParaRPr lang="pt-BR" sz="2000" b="1" dirty="0"/>
          </a:p>
        </p:txBody>
      </p:sp>
      <p:sp>
        <p:nvSpPr>
          <p:cNvPr id="14" name="Seta para baixo 13"/>
          <p:cNvSpPr/>
          <p:nvPr/>
        </p:nvSpPr>
        <p:spPr>
          <a:xfrm>
            <a:off x="3651315" y="4799100"/>
            <a:ext cx="297730" cy="3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964871" y="479910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- 369</a:t>
            </a:r>
            <a:endParaRPr lang="pt-B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Seta para baixo 17"/>
          <p:cNvSpPr/>
          <p:nvPr/>
        </p:nvSpPr>
        <p:spPr>
          <a:xfrm>
            <a:off x="6090277" y="4810761"/>
            <a:ext cx="297730" cy="3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6403833" y="4810761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- 295</a:t>
            </a:r>
            <a:endParaRPr lang="pt-B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698" y="1283990"/>
            <a:ext cx="1124450" cy="648842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83" y="1106302"/>
            <a:ext cx="626856" cy="724623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>
          <a:xfrm>
            <a:off x="6052940" y="1923029"/>
            <a:ext cx="9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Serviços</a:t>
            </a:r>
          </a:p>
        </p:txBody>
      </p:sp>
      <p:sp>
        <p:nvSpPr>
          <p:cNvPr id="23" name="Seta para baixo 22"/>
          <p:cNvSpPr/>
          <p:nvPr/>
        </p:nvSpPr>
        <p:spPr>
          <a:xfrm>
            <a:off x="6069387" y="2416882"/>
            <a:ext cx="297730" cy="377371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6382943" y="2416882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3</a:t>
            </a:r>
            <a:r>
              <a:rPr lang="pt-BR" sz="2000" b="1" dirty="0" smtClean="0"/>
              <a:t>0%</a:t>
            </a:r>
            <a:endParaRPr lang="pt-BR" sz="2000" b="1" dirty="0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941" y="3574129"/>
            <a:ext cx="604135" cy="727100"/>
          </a:xfrm>
          <a:prstGeom prst="rect">
            <a:avLst/>
          </a:prstGeom>
        </p:spPr>
      </p:pic>
      <p:sp>
        <p:nvSpPr>
          <p:cNvPr id="26" name="CaixaDeTexto 25"/>
          <p:cNvSpPr txBox="1"/>
          <p:nvPr/>
        </p:nvSpPr>
        <p:spPr>
          <a:xfrm rot="16200000">
            <a:off x="-55355" y="1765246"/>
            <a:ext cx="179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Percentualmente</a:t>
            </a:r>
            <a:endParaRPr lang="pt-BR" dirty="0"/>
          </a:p>
        </p:txBody>
      </p:sp>
      <p:sp>
        <p:nvSpPr>
          <p:cNvPr id="27" name="CaixaDeTexto 26"/>
          <p:cNvSpPr txBox="1"/>
          <p:nvPr/>
        </p:nvSpPr>
        <p:spPr>
          <a:xfrm rot="16200000">
            <a:off x="-270310" y="4122816"/>
            <a:ext cx="2159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Montante de Energia</a:t>
            </a:r>
          </a:p>
          <a:p>
            <a:pPr algn="ctr"/>
            <a:r>
              <a:rPr lang="pt-BR" sz="1200" dirty="0" smtClean="0"/>
              <a:t>(MW Médios)</a:t>
            </a:r>
            <a:endParaRPr lang="pt-BR" sz="1200" dirty="0"/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95" y="1103825"/>
            <a:ext cx="604135" cy="727100"/>
          </a:xfrm>
          <a:prstGeom prst="rect">
            <a:avLst/>
          </a:prstGeom>
        </p:spPr>
      </p:pic>
      <p:sp>
        <p:nvSpPr>
          <p:cNvPr id="29" name="CaixaDeTexto 28"/>
          <p:cNvSpPr txBox="1"/>
          <p:nvPr/>
        </p:nvSpPr>
        <p:spPr>
          <a:xfrm>
            <a:off x="5694543" y="4318239"/>
            <a:ext cx="162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Manufaturados</a:t>
            </a:r>
            <a:endParaRPr lang="pt-BR" dirty="0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065" y="3736064"/>
            <a:ext cx="1241974" cy="582175"/>
          </a:xfrm>
          <a:prstGeom prst="rect">
            <a:avLst/>
          </a:prstGeom>
        </p:spPr>
      </p:pic>
      <p:sp>
        <p:nvSpPr>
          <p:cNvPr id="33" name="Seta para baixo 32"/>
          <p:cNvSpPr/>
          <p:nvPr/>
        </p:nvSpPr>
        <p:spPr>
          <a:xfrm>
            <a:off x="1330239" y="4827675"/>
            <a:ext cx="297730" cy="3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1643795" y="4827675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- 461</a:t>
            </a:r>
            <a:endParaRPr lang="pt-B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1387358" y="4302168"/>
            <a:ext cx="95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Veículos</a:t>
            </a:r>
            <a:endParaRPr lang="pt-BR" dirty="0"/>
          </a:p>
        </p:txBody>
      </p:sp>
      <p:pic>
        <p:nvPicPr>
          <p:cNvPr id="36" name="Imagem 3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413" y="3652387"/>
            <a:ext cx="1124450" cy="648842"/>
          </a:xfrm>
          <a:prstGeom prst="rect">
            <a:avLst/>
          </a:prstGeom>
        </p:spPr>
      </p:pic>
      <p:sp>
        <p:nvSpPr>
          <p:cNvPr id="32" name="CaixaDeTexto 31"/>
          <p:cNvSpPr txBox="1"/>
          <p:nvPr/>
        </p:nvSpPr>
        <p:spPr>
          <a:xfrm>
            <a:off x="585168" y="466902"/>
            <a:ext cx="18524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Período 21/3 a 29/5</a:t>
            </a:r>
            <a:endParaRPr lang="pt-BR" sz="1600" dirty="0"/>
          </a:p>
        </p:txBody>
      </p:sp>
      <p:graphicFrame>
        <p:nvGraphicFramePr>
          <p:cNvPr id="37" name="Gráfico 36"/>
          <p:cNvGraphicFramePr/>
          <p:nvPr>
            <p:extLst>
              <p:ext uri="{D42A27DB-BD31-4B8C-83A1-F6EECF244321}">
                <p14:modId xmlns:p14="http://schemas.microsoft.com/office/powerpoint/2010/main" val="2753470766"/>
              </p:ext>
            </p:extLst>
          </p:nvPr>
        </p:nvGraphicFramePr>
        <p:xfrm>
          <a:off x="7024914" y="867147"/>
          <a:ext cx="516708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693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21338" y="190434"/>
            <a:ext cx="3920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REPASSE PARA OS CONSUMIDORES</a:t>
            </a:r>
            <a:endParaRPr lang="pt-BR" sz="2000" b="1" dirty="0"/>
          </a:p>
        </p:txBody>
      </p:sp>
      <p:sp>
        <p:nvSpPr>
          <p:cNvPr id="4" name="Retângulo 3"/>
          <p:cNvSpPr/>
          <p:nvPr/>
        </p:nvSpPr>
        <p:spPr>
          <a:xfrm>
            <a:off x="-85726" y="1155506"/>
            <a:ext cx="6357938" cy="1357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0" y="1074542"/>
            <a:ext cx="6215063" cy="1357312"/>
          </a:xfrm>
          <a:prstGeom prst="rect">
            <a:avLst/>
          </a:prstGeom>
          <a:solidFill>
            <a:srgbClr val="4A6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213398" y="1291533"/>
            <a:ext cx="3669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R$ </a:t>
            </a:r>
            <a:r>
              <a:rPr lang="pt-BR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pt-BR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bilhões</a:t>
            </a:r>
            <a:endParaRPr lang="pt-BR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543987" y="2572892"/>
            <a:ext cx="4728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Valores liberados pela CCEE para auxiliar os consumidores e empresas do setor no enfrentamento da pandemia</a:t>
            </a:r>
            <a:endParaRPr lang="pt-BR" sz="1400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6460761" y="1459412"/>
            <a:ext cx="31304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9591242" y="1444422"/>
            <a:ext cx="0" cy="61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8056510" y="2223047"/>
            <a:ext cx="3009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2060"/>
                </a:solidFill>
              </a:rPr>
              <a:t>FUNDO DE RESERVA PARA ALÍVIO FUTURO DE ENCAGOS</a:t>
            </a:r>
            <a:endParaRPr lang="pt-BR" b="1" dirty="0">
              <a:solidFill>
                <a:srgbClr val="002060"/>
              </a:solidFill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9638675" y="3421263"/>
            <a:ext cx="0" cy="719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8551710" y="2887229"/>
            <a:ext cx="941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R$ 2,02 </a:t>
            </a:r>
          </a:p>
          <a:p>
            <a:pPr algn="ctr"/>
            <a:r>
              <a:rPr lang="pt-BR" sz="1400" dirty="0" smtClean="0"/>
              <a:t>bilhões</a:t>
            </a:r>
            <a:endParaRPr lang="pt-BR" sz="14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9862167" y="2887228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R$ 207 </a:t>
            </a:r>
          </a:p>
          <a:p>
            <a:pPr algn="ctr"/>
            <a:r>
              <a:rPr lang="pt-BR" sz="1400" dirty="0" smtClean="0"/>
              <a:t>milhões</a:t>
            </a:r>
            <a:endParaRPr lang="pt-BR" sz="1400" dirty="0"/>
          </a:p>
        </p:txBody>
      </p:sp>
      <p:sp>
        <p:nvSpPr>
          <p:cNvPr id="16" name="Retângulo 15"/>
          <p:cNvSpPr/>
          <p:nvPr/>
        </p:nvSpPr>
        <p:spPr>
          <a:xfrm>
            <a:off x="9591242" y="2986336"/>
            <a:ext cx="96270" cy="4313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8921175" y="4184994"/>
            <a:ext cx="153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2060"/>
                </a:solidFill>
              </a:rPr>
              <a:t>CDE*</a:t>
            </a:r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9245723" y="4554326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R$ </a:t>
            </a:r>
            <a:r>
              <a:rPr lang="pt-BR" dirty="0" smtClean="0"/>
              <a:t>783 </a:t>
            </a:r>
            <a:endParaRPr lang="pt-BR" dirty="0" smtClean="0"/>
          </a:p>
          <a:p>
            <a:pPr algn="ctr"/>
            <a:r>
              <a:rPr lang="pt-BR" sz="1400" dirty="0" smtClean="0"/>
              <a:t>milhões</a:t>
            </a:r>
            <a:endParaRPr lang="pt-BR" sz="1400" dirty="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323" y="4554326"/>
            <a:ext cx="2486263" cy="1249925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1181636" y="3472003"/>
            <a:ext cx="3218440" cy="1292662"/>
            <a:chOff x="3280024" y="4626284"/>
            <a:chExt cx="3218440" cy="1292662"/>
          </a:xfrm>
        </p:grpSpPr>
        <p:sp>
          <p:nvSpPr>
            <p:cNvPr id="25" name="CaixaDeTexto 24"/>
            <p:cNvSpPr txBox="1"/>
            <p:nvPr/>
          </p:nvSpPr>
          <p:spPr>
            <a:xfrm>
              <a:off x="4121239" y="4626284"/>
              <a:ext cx="1532673" cy="369332"/>
            </a:xfrm>
            <a:prstGeom prst="rect">
              <a:avLst/>
            </a:prstGeom>
            <a:solidFill>
              <a:srgbClr val="4A6DAD"/>
            </a:solidFill>
            <a:ln>
              <a:solidFill>
                <a:srgbClr val="4A6DA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CONER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3280024" y="4995616"/>
              <a:ext cx="3218440" cy="923330"/>
            </a:xfrm>
            <a:prstGeom prst="rect">
              <a:avLst/>
            </a:prstGeom>
            <a:noFill/>
            <a:ln>
              <a:solidFill>
                <a:srgbClr val="4A6DA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Redução do montante disponível no fundo de garantia de </a:t>
              </a:r>
              <a:r>
                <a:rPr lang="pt-BR" b="1" dirty="0" smtClean="0"/>
                <a:t>30%</a:t>
              </a:r>
              <a:r>
                <a:rPr lang="pt-BR" dirty="0" smtClean="0"/>
                <a:t> para </a:t>
              </a:r>
              <a:r>
                <a:rPr lang="pt-BR" b="1" dirty="0" smtClean="0"/>
                <a:t>15%</a:t>
              </a:r>
              <a:endParaRPr lang="pt-BR" sz="1400" b="1" dirty="0"/>
            </a:p>
          </p:txBody>
        </p:sp>
      </p:grpSp>
      <p:sp>
        <p:nvSpPr>
          <p:cNvPr id="10" name="CaixaDeTexto 9"/>
          <p:cNvSpPr txBox="1"/>
          <p:nvPr/>
        </p:nvSpPr>
        <p:spPr>
          <a:xfrm>
            <a:off x="9022351" y="5731442"/>
            <a:ext cx="2695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*</a:t>
            </a:r>
            <a:r>
              <a:rPr lang="pt-BR" sz="1200" dirty="0" err="1" smtClean="0"/>
              <a:t>Obs</a:t>
            </a:r>
            <a:r>
              <a:rPr lang="pt-BR" sz="1200" dirty="0" smtClean="0"/>
              <a:t>: pagamentos realizados até </a:t>
            </a:r>
            <a:r>
              <a:rPr lang="pt-BR" sz="1200" dirty="0" err="1" smtClean="0"/>
              <a:t>jun</a:t>
            </a:r>
            <a:r>
              <a:rPr lang="pt-BR" sz="1200" dirty="0" smtClean="0"/>
              <a:t>/20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579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"/>
          </p:nvPr>
        </p:nvSpPr>
        <p:spPr>
          <a:xfrm>
            <a:off x="1963604" y="1521054"/>
            <a:ext cx="5174614" cy="1905501"/>
          </a:xfrm>
        </p:spPr>
        <p:txBody>
          <a:bodyPr>
            <a:normAutofit/>
          </a:bodyPr>
          <a:lstStyle/>
          <a:p>
            <a:r>
              <a:rPr lang="pt-B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Conta-COVID: medidas para socorrer o setor elétrico dos impactos da crise causada pelo coronavírus</a:t>
            </a:r>
          </a:p>
          <a:p>
            <a:endParaRPr lang="pt-BR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Rose Santos</a:t>
            </a: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Conselheira</a:t>
            </a:r>
          </a:p>
          <a:p>
            <a:r>
              <a:rPr lang="pt-BR" sz="1600" b="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24/06/2020</a:t>
            </a:r>
            <a:endParaRPr lang="pt-BR" sz="1600" b="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231529" y="766008"/>
            <a:ext cx="4906689" cy="755046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Webinar</a:t>
            </a:r>
            <a:r>
              <a:rPr lang="pt-BR" dirty="0" smtClean="0"/>
              <a:t> Energia em Foco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1397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2"/>
          <a:srcRect t="4649" b="5797"/>
          <a:stretch/>
        </p:blipFill>
        <p:spPr>
          <a:xfrm>
            <a:off x="672537" y="1419366"/>
            <a:ext cx="3304146" cy="4094329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1258268" y="2035422"/>
            <a:ext cx="1306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 smtClean="0"/>
              <a:t>CONTRATAÇÃO</a:t>
            </a:r>
            <a:endParaRPr lang="pt-BR" sz="1400" b="1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387707" y="1771814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47,8 </a:t>
            </a:r>
            <a:r>
              <a:rPr lang="pt-BR" sz="1000" dirty="0" smtClean="0"/>
              <a:t>(2019)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418294" y="2241294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47,7 </a:t>
            </a:r>
            <a:r>
              <a:rPr lang="pt-BR" sz="1000" dirty="0" smtClean="0"/>
              <a:t>(2020)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2261152" y="3314664"/>
            <a:ext cx="710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 smtClean="0"/>
              <a:t>CARGA</a:t>
            </a:r>
            <a:endParaRPr lang="pt-BR" sz="1400" b="1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144927" y="3051056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45,0 </a:t>
            </a:r>
            <a:r>
              <a:rPr lang="pt-BR" sz="1000" dirty="0" smtClean="0"/>
              <a:t>(2019)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2175514" y="3520536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41,2 </a:t>
            </a:r>
            <a:r>
              <a:rPr lang="pt-BR" sz="1000" dirty="0" smtClean="0"/>
              <a:t>(2020)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1328780" y="4630774"/>
            <a:ext cx="1570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/>
              <a:t>SOBRECONTRATAÇÃO</a:t>
            </a:r>
            <a:endParaRPr lang="pt-BR" sz="1200" b="1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1458219" y="4339870"/>
            <a:ext cx="1031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106% </a:t>
            </a:r>
            <a:r>
              <a:rPr lang="pt-BR" sz="1000" dirty="0" smtClean="0"/>
              <a:t>(2019)</a:t>
            </a:r>
            <a:endParaRPr lang="pt-BR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488806" y="4809350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115,8% </a:t>
            </a:r>
            <a:r>
              <a:rPr lang="pt-BR" sz="1000" dirty="0" smtClean="0"/>
              <a:t>(2020)</a:t>
            </a:r>
            <a:endParaRPr lang="pt-BR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2151698" y="1398934"/>
            <a:ext cx="5369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sz="1200" b="1" dirty="0" err="1" smtClean="0"/>
              <a:t>GWm</a:t>
            </a:r>
            <a:endParaRPr lang="pt-BR" sz="1200" b="1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596403" y="3339092"/>
            <a:ext cx="5369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sz="1200" b="1" dirty="0" err="1" smtClean="0"/>
              <a:t>GWm</a:t>
            </a:r>
            <a:endParaRPr lang="pt-BR" sz="1200" b="1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2099257" y="5264315"/>
            <a:ext cx="2968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sz="1200" b="1" dirty="0" smtClean="0"/>
              <a:t>%</a:t>
            </a:r>
            <a:endParaRPr lang="pt-BR" sz="1200" b="1" dirty="0"/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362" y="1958784"/>
            <a:ext cx="638869" cy="521893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707" y="3187775"/>
            <a:ext cx="382334" cy="561553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29" y="4503587"/>
            <a:ext cx="466428" cy="459859"/>
          </a:xfrm>
          <a:prstGeom prst="rect">
            <a:avLst/>
          </a:prstGeom>
        </p:spPr>
      </p:pic>
      <p:sp>
        <p:nvSpPr>
          <p:cNvPr id="64" name="Retângulo 63"/>
          <p:cNvSpPr/>
          <p:nvPr/>
        </p:nvSpPr>
        <p:spPr>
          <a:xfrm>
            <a:off x="4559569" y="5072474"/>
            <a:ext cx="6780681" cy="918000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1" name="Retângulo 50"/>
          <p:cNvSpPr/>
          <p:nvPr/>
        </p:nvSpPr>
        <p:spPr>
          <a:xfrm>
            <a:off x="4559569" y="958451"/>
            <a:ext cx="6780681" cy="917455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Retângulo 53"/>
          <p:cNvSpPr/>
          <p:nvPr/>
        </p:nvSpPr>
        <p:spPr>
          <a:xfrm>
            <a:off x="4559569" y="1972747"/>
            <a:ext cx="6780681" cy="918000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8" name="Retângulo 57"/>
          <p:cNvSpPr/>
          <p:nvPr/>
        </p:nvSpPr>
        <p:spPr>
          <a:xfrm>
            <a:off x="4559569" y="3003746"/>
            <a:ext cx="6780681" cy="918000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2" name="Retângulo 61"/>
          <p:cNvSpPr/>
          <p:nvPr/>
        </p:nvSpPr>
        <p:spPr>
          <a:xfrm>
            <a:off x="4559569" y="4030232"/>
            <a:ext cx="6780681" cy="918000"/>
          </a:xfrm>
          <a:prstGeom prst="rect">
            <a:avLst/>
          </a:prstGeom>
          <a:solidFill>
            <a:schemeClr val="bg1"/>
          </a:solidFill>
          <a:ln>
            <a:solidFill>
              <a:srgbClr val="0082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4860126" y="1301867"/>
            <a:ext cx="6284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solidFill>
                  <a:srgbClr val="162937"/>
                </a:solidFill>
              </a:rPr>
              <a:t>Não pagamento das faturas podem provocar perda </a:t>
            </a:r>
            <a:r>
              <a:rPr lang="pt-BR" sz="1400" dirty="0">
                <a:solidFill>
                  <a:srgbClr val="162937"/>
                </a:solidFill>
              </a:rPr>
              <a:t>diária de R$ 53,6 milhões, sendo </a:t>
            </a:r>
            <a:r>
              <a:rPr lang="pt-BR" sz="1400" dirty="0" smtClean="0">
                <a:solidFill>
                  <a:srgbClr val="162937"/>
                </a:solidFill>
              </a:rPr>
              <a:t>estimado </a:t>
            </a:r>
            <a:r>
              <a:rPr lang="pt-BR" sz="1400" dirty="0">
                <a:solidFill>
                  <a:srgbClr val="162937"/>
                </a:solidFill>
              </a:rPr>
              <a:t>um prejuízo de R$ 8,7 bilhões até </a:t>
            </a:r>
            <a:r>
              <a:rPr lang="pt-BR" sz="1400" dirty="0" smtClean="0">
                <a:solidFill>
                  <a:srgbClr val="162937"/>
                </a:solidFill>
              </a:rPr>
              <a:t>dez/20</a:t>
            </a:r>
            <a:endParaRPr lang="pt-BR" sz="1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593558" y="179746"/>
            <a:ext cx="956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IMPACTOS NO MERCADO REGULADO E NO BALANÇO FINANCEIRO DAS DISTRIBUIDORAS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4860125" y="1001268"/>
            <a:ext cx="1580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INADIMPLÊNCIA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892638" y="2019221"/>
            <a:ext cx="1489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ARRECADAÇÃO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892638" y="3044725"/>
            <a:ext cx="127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PARCELA “A”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892638" y="4072721"/>
            <a:ext cx="1467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POSTERGAÇÃO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892638" y="5139357"/>
            <a:ext cx="1381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ysClr val="windowText" lastClr="000000"/>
                </a:solidFill>
              </a:rPr>
              <a:t>DIFERIMENTO</a:t>
            </a:r>
            <a:endParaRPr lang="pt-B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4892638" y="2311512"/>
            <a:ext cx="6286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solidFill>
                  <a:srgbClr val="162937"/>
                </a:solidFill>
              </a:rPr>
              <a:t>Estima-se uma retração do mercado. Ao considerar uma queda de 5,12%, </a:t>
            </a:r>
          </a:p>
          <a:p>
            <a:r>
              <a:rPr lang="pt-BR" sz="1400" dirty="0" smtClean="0">
                <a:solidFill>
                  <a:srgbClr val="162937"/>
                </a:solidFill>
              </a:rPr>
              <a:t>o que reduz a arrecadação em R$ 4,86 bilhões</a:t>
            </a:r>
            <a:endParaRPr lang="pt-BR" sz="1400" dirty="0"/>
          </a:p>
        </p:txBody>
      </p:sp>
      <p:sp>
        <p:nvSpPr>
          <p:cNvPr id="12" name="Retângulo 11"/>
          <p:cNvSpPr/>
          <p:nvPr/>
        </p:nvSpPr>
        <p:spPr>
          <a:xfrm>
            <a:off x="4892638" y="5461765"/>
            <a:ext cx="6251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solidFill>
                  <a:srgbClr val="162937"/>
                </a:solidFill>
              </a:rPr>
              <a:t>Três distribuidoras possuem diferimento na tarifa (Alagoas, Pará e Rondônia), </a:t>
            </a:r>
            <a:r>
              <a:rPr lang="pt-BR" sz="1400" dirty="0">
                <a:solidFill>
                  <a:srgbClr val="162937"/>
                </a:solidFill>
              </a:rPr>
              <a:t>somando </a:t>
            </a:r>
            <a:r>
              <a:rPr lang="pt-BR" sz="1400" dirty="0" smtClean="0">
                <a:solidFill>
                  <a:srgbClr val="162937"/>
                </a:solidFill>
              </a:rPr>
              <a:t>R</a:t>
            </a:r>
            <a:r>
              <a:rPr lang="pt-BR" sz="1400" dirty="0">
                <a:solidFill>
                  <a:srgbClr val="162937"/>
                </a:solidFill>
              </a:rPr>
              <a:t>$ 405,4 milhões</a:t>
            </a:r>
            <a:endParaRPr lang="pt-BR" sz="1400" dirty="0"/>
          </a:p>
        </p:txBody>
      </p:sp>
      <p:sp>
        <p:nvSpPr>
          <p:cNvPr id="50" name="Elipse 49"/>
          <p:cNvSpPr/>
          <p:nvPr/>
        </p:nvSpPr>
        <p:spPr>
          <a:xfrm>
            <a:off x="4185541" y="671786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Elipse 54"/>
          <p:cNvSpPr/>
          <p:nvPr/>
        </p:nvSpPr>
        <p:spPr>
          <a:xfrm>
            <a:off x="4185541" y="1686083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6" name="Retângulo 55"/>
          <p:cNvSpPr/>
          <p:nvPr/>
        </p:nvSpPr>
        <p:spPr>
          <a:xfrm>
            <a:off x="4860126" y="3328112"/>
            <a:ext cx="6284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rgbClr val="162937"/>
                </a:solidFill>
              </a:rPr>
              <a:t>Estima-se uma perda de 30% com diferimento ou parcelamento das unidades do grupo A, o que resultou em </a:t>
            </a:r>
            <a:r>
              <a:rPr lang="pt-BR" sz="1400" dirty="0" smtClean="0">
                <a:solidFill>
                  <a:srgbClr val="162937"/>
                </a:solidFill>
              </a:rPr>
              <a:t>R</a:t>
            </a:r>
            <a:r>
              <a:rPr lang="pt-BR" sz="1400" dirty="0">
                <a:solidFill>
                  <a:srgbClr val="162937"/>
                </a:solidFill>
              </a:rPr>
              <a:t>$ 861,5 milhões</a:t>
            </a:r>
            <a:endParaRPr lang="pt-BR" sz="1400" dirty="0"/>
          </a:p>
        </p:txBody>
      </p:sp>
      <p:sp>
        <p:nvSpPr>
          <p:cNvPr id="59" name="Elipse 58"/>
          <p:cNvSpPr/>
          <p:nvPr/>
        </p:nvSpPr>
        <p:spPr>
          <a:xfrm>
            <a:off x="4185541" y="2717081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Retângulo 59"/>
          <p:cNvSpPr/>
          <p:nvPr/>
        </p:nvSpPr>
        <p:spPr>
          <a:xfrm>
            <a:off x="4860126" y="4392698"/>
            <a:ext cx="6284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rgbClr val="162937"/>
                </a:solidFill>
              </a:rPr>
              <a:t>Considerado os processos de reajuste tarifário até 30 de junho </a:t>
            </a:r>
            <a:br>
              <a:rPr lang="pt-BR" sz="1400" dirty="0">
                <a:solidFill>
                  <a:srgbClr val="162937"/>
                </a:solidFill>
              </a:rPr>
            </a:br>
            <a:r>
              <a:rPr lang="pt-BR" sz="1400" dirty="0">
                <a:solidFill>
                  <a:srgbClr val="162937"/>
                </a:solidFill>
              </a:rPr>
              <a:t>de 2020, que </a:t>
            </a:r>
            <a:r>
              <a:rPr lang="pt-BR" sz="1400" dirty="0" smtClean="0">
                <a:solidFill>
                  <a:srgbClr val="162937"/>
                </a:solidFill>
              </a:rPr>
              <a:t>serão </a:t>
            </a:r>
            <a:r>
              <a:rPr lang="pt-BR" sz="1400" dirty="0">
                <a:solidFill>
                  <a:srgbClr val="162937"/>
                </a:solidFill>
              </a:rPr>
              <a:t>postergados, calcula-se </a:t>
            </a:r>
            <a:r>
              <a:rPr lang="pt-BR" sz="1400" dirty="0" smtClean="0">
                <a:solidFill>
                  <a:srgbClr val="162937"/>
                </a:solidFill>
              </a:rPr>
              <a:t>R</a:t>
            </a:r>
            <a:r>
              <a:rPr lang="pt-BR" sz="1400" dirty="0">
                <a:solidFill>
                  <a:srgbClr val="162937"/>
                </a:solidFill>
              </a:rPr>
              <a:t>$ 531,4 milhões</a:t>
            </a:r>
            <a:endParaRPr lang="pt-BR" sz="1400" dirty="0"/>
          </a:p>
        </p:txBody>
      </p:sp>
      <p:sp>
        <p:nvSpPr>
          <p:cNvPr id="63" name="Elipse 62"/>
          <p:cNvSpPr/>
          <p:nvPr/>
        </p:nvSpPr>
        <p:spPr>
          <a:xfrm>
            <a:off x="4185541" y="3743567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Elipse 64"/>
          <p:cNvSpPr/>
          <p:nvPr/>
        </p:nvSpPr>
        <p:spPr>
          <a:xfrm>
            <a:off x="4185541" y="4785809"/>
            <a:ext cx="707097" cy="70709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672537" y="878141"/>
            <a:ext cx="2034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/>
              <a:t>SOBRECONTRATAÇÃO</a:t>
            </a:r>
            <a:endParaRPr lang="pt-BR" sz="2000" b="1" dirty="0"/>
          </a:p>
        </p:txBody>
      </p:sp>
      <p:sp>
        <p:nvSpPr>
          <p:cNvPr id="67" name="CaixaDeTexto 66"/>
          <p:cNvSpPr txBox="1"/>
          <p:nvPr/>
        </p:nvSpPr>
        <p:spPr>
          <a:xfrm>
            <a:off x="673117" y="494265"/>
            <a:ext cx="824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dirty="0" smtClean="0">
                <a:solidFill>
                  <a:srgbClr val="0070C0"/>
                </a:solidFill>
              </a:rPr>
              <a:t>.</a:t>
            </a:r>
            <a:r>
              <a:rPr lang="pt-BR" sz="66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r>
              <a:rPr lang="pt-BR" sz="6600" dirty="0" smtClean="0">
                <a:solidFill>
                  <a:srgbClr val="FFFF00"/>
                </a:solidFill>
              </a:rPr>
              <a:t>.</a:t>
            </a:r>
            <a:endParaRPr lang="pt-BR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93558" y="179746"/>
            <a:ext cx="4212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REGULAMENTAÇÃO DA CONTA-COVID</a:t>
            </a:r>
            <a:endParaRPr lang="pt-BR" sz="2000" b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8107211"/>
              </p:ext>
            </p:extLst>
          </p:nvPr>
        </p:nvGraphicFramePr>
        <p:xfrm>
          <a:off x="593557" y="931401"/>
          <a:ext cx="11149263" cy="819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1348792" y="1047802"/>
            <a:ext cx="23953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Medida Provisória 950/20</a:t>
            </a:r>
          </a:p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08 de abril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925835" y="1047802"/>
            <a:ext cx="2845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Decreto Presidencial 10.350/20</a:t>
            </a:r>
          </a:p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18 de maio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8774504" y="1047802"/>
            <a:ext cx="26521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Resolução Normativa 885/20</a:t>
            </a:r>
          </a:p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23 de junho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93558" y="2090432"/>
            <a:ext cx="2071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/>
              <a:t>ATRIBUIÇÕES DA CCEE</a:t>
            </a:r>
            <a:endParaRPr lang="pt-BR" sz="1600" b="1" dirty="0"/>
          </a:p>
        </p:txBody>
      </p:sp>
      <p:sp>
        <p:nvSpPr>
          <p:cNvPr id="5" name="Retângulo 4"/>
          <p:cNvSpPr/>
          <p:nvPr/>
        </p:nvSpPr>
        <p:spPr>
          <a:xfrm>
            <a:off x="593557" y="2647666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Contratar da operação de crédito, incluindo todos os custos diretos e indiretos (art. 8 par. 1)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593557" y="5004162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Contabilizar ativos a receber da CDE 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593557" y="5593286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Orçamento dos custos administrativos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593557" y="3236790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Manter registro separado de movimentações e disponibilizar informações financeiras e contábeis mensalmente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593557" y="3825914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Contratar parceiros para proceder movimentações, bem como auditoria independente para certificação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593557" y="4415038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Prestar as garantias necessárias, incluindo cessão fiduciária dos direitos creditórios e do saldo da Conta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6413249" y="2090432"/>
            <a:ext cx="1941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/>
              <a:t>PROTEÇÕES DA CCEE</a:t>
            </a:r>
            <a:endParaRPr lang="pt-BR" sz="1600" b="1" dirty="0"/>
          </a:p>
        </p:txBody>
      </p:sp>
      <p:sp>
        <p:nvSpPr>
          <p:cNvPr id="31" name="Retângulo 30"/>
          <p:cNvSpPr/>
          <p:nvPr/>
        </p:nvSpPr>
        <p:spPr>
          <a:xfrm>
            <a:off x="6413249" y="2631624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Todas as obrigações devem limitar-se ao saldo da Conta, de modo a não afetar o patrimônio da CCEE ou demais operações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6413249" y="3285914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Credores não poderão realizar compensação de valores com créditos decorrentes de outras operações da Câmara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6413249" y="3924161"/>
            <a:ext cx="5329571" cy="811611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Eventual insuficiência da Conta não poderá ensejar em vencimento antecipado ou inadimplemento de outras obrigações dos credores junto à CCEE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6413249" y="5560204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Os associados da CCEE não possuem responsabilidade com relação às operações da Conta COVID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6413249" y="6178896"/>
            <a:ext cx="5329571" cy="54000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Anuência prévia da ANEEL para minutas dos contratos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6" name="CaixaDeTexto 35"/>
          <p:cNvSpPr txBox="1"/>
          <p:nvPr/>
        </p:nvSpPr>
        <p:spPr>
          <a:xfrm>
            <a:off x="593557" y="1680169"/>
            <a:ext cx="824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dirty="0" smtClean="0">
                <a:solidFill>
                  <a:srgbClr val="0070C0"/>
                </a:solidFill>
              </a:rPr>
              <a:t>.</a:t>
            </a:r>
            <a:r>
              <a:rPr lang="pt-BR" sz="66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r>
              <a:rPr lang="pt-BR" sz="6600" dirty="0" smtClean="0">
                <a:solidFill>
                  <a:srgbClr val="FFFF00"/>
                </a:solidFill>
              </a:rPr>
              <a:t>.</a:t>
            </a:r>
            <a:endParaRPr lang="pt-BR" sz="6600" dirty="0">
              <a:solidFill>
                <a:srgbClr val="FFFF00"/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6413249" y="1706285"/>
            <a:ext cx="824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dirty="0" smtClean="0">
                <a:solidFill>
                  <a:srgbClr val="0070C0"/>
                </a:solidFill>
              </a:rPr>
              <a:t>.</a:t>
            </a:r>
            <a:r>
              <a:rPr lang="pt-BR" sz="66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r>
              <a:rPr lang="pt-BR" sz="6600" dirty="0" smtClean="0">
                <a:solidFill>
                  <a:srgbClr val="FFFF00"/>
                </a:solidFill>
              </a:rPr>
              <a:t>.</a:t>
            </a:r>
            <a:endParaRPr lang="pt-BR" sz="6600" dirty="0">
              <a:solidFill>
                <a:srgbClr val="FFFF00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6413249" y="4830506"/>
            <a:ext cx="5329571" cy="651006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effectLst/>
              </a:rPr>
              <a:t>Eventual insuficiência da Conta acarretará em cotas adicionais (rateio das distribuidoras na proporção do mercado total)</a:t>
            </a:r>
            <a:endParaRPr lang="pt-BR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06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Conector reto 52"/>
          <p:cNvCxnSpPr/>
          <p:nvPr/>
        </p:nvCxnSpPr>
        <p:spPr>
          <a:xfrm>
            <a:off x="1270422" y="2501444"/>
            <a:ext cx="9580729" cy="0"/>
          </a:xfrm>
          <a:prstGeom prst="line">
            <a:avLst/>
          </a:prstGeom>
          <a:ln w="57150">
            <a:solidFill>
              <a:srgbClr val="0082A2">
                <a:alpha val="1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rco 53"/>
          <p:cNvSpPr/>
          <p:nvPr/>
        </p:nvSpPr>
        <p:spPr>
          <a:xfrm rot="16200000">
            <a:off x="566264" y="2528740"/>
            <a:ext cx="1433015" cy="1378424"/>
          </a:xfrm>
          <a:prstGeom prst="arc">
            <a:avLst/>
          </a:prstGeom>
          <a:ln w="57150">
            <a:solidFill>
              <a:srgbClr val="0082A2">
                <a:alpha val="1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2" name="Arco 51"/>
          <p:cNvSpPr/>
          <p:nvPr/>
        </p:nvSpPr>
        <p:spPr>
          <a:xfrm rot="5400000">
            <a:off x="10147987" y="1082076"/>
            <a:ext cx="1433015" cy="1378424"/>
          </a:xfrm>
          <a:prstGeom prst="arc">
            <a:avLst/>
          </a:prstGeom>
          <a:ln w="57150">
            <a:solidFill>
              <a:srgbClr val="0082A2">
                <a:alpha val="1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593558" y="179746"/>
            <a:ext cx="8006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MELHOR ESTIMATIVA CCEE – CRONOGRAMA DE CONTRATAÇÃO E STATUS </a:t>
            </a:r>
            <a:endParaRPr lang="pt-BR" sz="2000" b="1" dirty="0"/>
          </a:p>
        </p:txBody>
      </p:sp>
      <p:cxnSp>
        <p:nvCxnSpPr>
          <p:cNvPr id="9" name="Conector reto 8"/>
          <p:cNvCxnSpPr/>
          <p:nvPr/>
        </p:nvCxnSpPr>
        <p:spPr>
          <a:xfrm>
            <a:off x="1256774" y="1091821"/>
            <a:ext cx="9580729" cy="0"/>
          </a:xfrm>
          <a:prstGeom prst="line">
            <a:avLst/>
          </a:prstGeom>
          <a:ln w="57150">
            <a:solidFill>
              <a:srgbClr val="008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o 9"/>
          <p:cNvSpPr/>
          <p:nvPr/>
        </p:nvSpPr>
        <p:spPr>
          <a:xfrm>
            <a:off x="10107347" y="1091821"/>
            <a:ext cx="1433015" cy="1378424"/>
          </a:xfrm>
          <a:prstGeom prst="arc">
            <a:avLst/>
          </a:prstGeom>
          <a:ln w="57150">
            <a:solidFill>
              <a:srgbClr val="008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4" name="Conector reto 13"/>
          <p:cNvCxnSpPr/>
          <p:nvPr/>
        </p:nvCxnSpPr>
        <p:spPr>
          <a:xfrm>
            <a:off x="1447843" y="941696"/>
            <a:ext cx="0" cy="38213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115859" y="705921"/>
            <a:ext cx="627095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FFC000"/>
                </a:solidFill>
              </a:rPr>
              <a:t>23/06</a:t>
            </a:r>
            <a:endParaRPr lang="pt-BR" sz="1400" b="1" dirty="0">
              <a:solidFill>
                <a:srgbClr val="FFC000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593558" y="1401956"/>
            <a:ext cx="1708570" cy="7386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Publicação da Resolução Normativa 885/20</a:t>
            </a:r>
            <a:endParaRPr lang="pt-BR" sz="1400" dirty="0"/>
          </a:p>
        </p:txBody>
      </p:sp>
      <p:cxnSp>
        <p:nvCxnSpPr>
          <p:cNvPr id="36" name="Conector reto 35"/>
          <p:cNvCxnSpPr/>
          <p:nvPr/>
        </p:nvCxnSpPr>
        <p:spPr>
          <a:xfrm>
            <a:off x="5597911" y="941696"/>
            <a:ext cx="0" cy="382137"/>
          </a:xfrm>
          <a:prstGeom prst="line">
            <a:avLst/>
          </a:prstGeom>
          <a:ln w="28575">
            <a:solidFill>
              <a:srgbClr val="5EC5C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281969" y="705921"/>
            <a:ext cx="6270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5EC5C4"/>
                </a:solidFill>
              </a:rPr>
              <a:t>03/07</a:t>
            </a:r>
            <a:endParaRPr lang="pt-BR" sz="1400" b="1" dirty="0">
              <a:solidFill>
                <a:srgbClr val="5EC5C4"/>
              </a:solidFill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4743626" y="1401956"/>
            <a:ext cx="1708570" cy="954107"/>
          </a:xfrm>
          <a:prstGeom prst="rect">
            <a:avLst/>
          </a:prstGeom>
          <a:solidFill>
            <a:schemeClr val="bg1"/>
          </a:solidFill>
          <a:ln>
            <a:solidFill>
              <a:srgbClr val="5EC5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DISTRIBUIDORAS</a:t>
            </a:r>
          </a:p>
          <a:p>
            <a:pPr algn="ctr"/>
            <a:r>
              <a:rPr lang="pt-BR" sz="1400" dirty="0" smtClean="0"/>
              <a:t>Declaração e requerimento de montantes</a:t>
            </a:r>
            <a:endParaRPr lang="pt-BR" sz="1400" dirty="0"/>
          </a:p>
        </p:txBody>
      </p:sp>
      <p:cxnSp>
        <p:nvCxnSpPr>
          <p:cNvPr id="39" name="Conector reto 38"/>
          <p:cNvCxnSpPr/>
          <p:nvPr/>
        </p:nvCxnSpPr>
        <p:spPr>
          <a:xfrm>
            <a:off x="9602685" y="941696"/>
            <a:ext cx="0" cy="382137"/>
          </a:xfrm>
          <a:prstGeom prst="line">
            <a:avLst/>
          </a:prstGeom>
          <a:ln w="28575">
            <a:solidFill>
              <a:srgbClr val="5EC5C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CaixaDeTexto 39"/>
          <p:cNvSpPr txBox="1"/>
          <p:nvPr/>
        </p:nvSpPr>
        <p:spPr>
          <a:xfrm>
            <a:off x="9286743" y="705921"/>
            <a:ext cx="6270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5EC5C4"/>
                </a:solidFill>
              </a:rPr>
              <a:t>10/07</a:t>
            </a:r>
            <a:endParaRPr lang="pt-BR" sz="1400" b="1" dirty="0">
              <a:solidFill>
                <a:srgbClr val="5EC5C4"/>
              </a:solidFill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8684231" y="1401956"/>
            <a:ext cx="1821599" cy="954107"/>
          </a:xfrm>
          <a:prstGeom prst="rect">
            <a:avLst/>
          </a:prstGeom>
          <a:solidFill>
            <a:schemeClr val="bg1"/>
          </a:solidFill>
          <a:ln>
            <a:solidFill>
              <a:srgbClr val="5EC5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ANEEL</a:t>
            </a:r>
          </a:p>
          <a:p>
            <a:pPr algn="ctr"/>
            <a:r>
              <a:rPr lang="pt-BR" sz="1400" dirty="0" smtClean="0"/>
              <a:t>Definição do valor da operação e da % para cada distribuidora</a:t>
            </a:r>
            <a:endParaRPr lang="pt-BR" sz="1400" dirty="0"/>
          </a:p>
        </p:txBody>
      </p:sp>
      <p:cxnSp>
        <p:nvCxnSpPr>
          <p:cNvPr id="42" name="Conector reto 41"/>
          <p:cNvCxnSpPr/>
          <p:nvPr/>
        </p:nvCxnSpPr>
        <p:spPr>
          <a:xfrm>
            <a:off x="7537269" y="941696"/>
            <a:ext cx="0" cy="38213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CaixaDeTexto 42"/>
          <p:cNvSpPr txBox="1"/>
          <p:nvPr/>
        </p:nvSpPr>
        <p:spPr>
          <a:xfrm>
            <a:off x="7221327" y="705921"/>
            <a:ext cx="6270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00B050"/>
                </a:solidFill>
              </a:rPr>
              <a:t>07/07</a:t>
            </a:r>
            <a:endParaRPr lang="pt-BR" sz="1400" b="1" dirty="0">
              <a:solidFill>
                <a:srgbClr val="00B050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6642040" y="1401956"/>
            <a:ext cx="1811246" cy="95410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BANCOS</a:t>
            </a:r>
          </a:p>
          <a:p>
            <a:pPr algn="ctr"/>
            <a:r>
              <a:rPr lang="pt-BR" sz="1400" dirty="0" smtClean="0"/>
              <a:t>Definição da modelagem econômico-financeira</a:t>
            </a:r>
            <a:endParaRPr lang="pt-BR" sz="1400" dirty="0"/>
          </a:p>
        </p:txBody>
      </p:sp>
      <p:cxnSp>
        <p:nvCxnSpPr>
          <p:cNvPr id="45" name="Conector reto 44"/>
          <p:cNvCxnSpPr/>
          <p:nvPr/>
        </p:nvCxnSpPr>
        <p:spPr>
          <a:xfrm>
            <a:off x="1520607" y="3786017"/>
            <a:ext cx="0" cy="382137"/>
          </a:xfrm>
          <a:prstGeom prst="line">
            <a:avLst/>
          </a:prstGeom>
          <a:ln w="28575">
            <a:solidFill>
              <a:srgbClr val="5EC5C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CaixaDeTexto 45"/>
          <p:cNvSpPr txBox="1"/>
          <p:nvPr/>
        </p:nvSpPr>
        <p:spPr>
          <a:xfrm>
            <a:off x="1204665" y="3550242"/>
            <a:ext cx="6270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5EC5C4"/>
                </a:solidFill>
              </a:rPr>
              <a:t>17/07</a:t>
            </a:r>
            <a:endParaRPr lang="pt-BR" sz="1400" b="1" dirty="0">
              <a:solidFill>
                <a:srgbClr val="5EC5C4"/>
              </a:solidFill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602153" y="4246277"/>
            <a:ext cx="1821599" cy="954107"/>
          </a:xfrm>
          <a:prstGeom prst="rect">
            <a:avLst/>
          </a:prstGeom>
          <a:noFill/>
          <a:ln>
            <a:solidFill>
              <a:srgbClr val="5EC5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ANEEL</a:t>
            </a:r>
          </a:p>
          <a:p>
            <a:pPr algn="ctr"/>
            <a:r>
              <a:rPr lang="pt-BR" sz="1400" dirty="0" smtClean="0"/>
              <a:t>Despacho aprovando valor global e minuta do contrato</a:t>
            </a:r>
            <a:endParaRPr lang="pt-BR" sz="1400" dirty="0"/>
          </a:p>
        </p:txBody>
      </p:sp>
      <p:cxnSp>
        <p:nvCxnSpPr>
          <p:cNvPr id="48" name="Conector reto 47"/>
          <p:cNvCxnSpPr/>
          <p:nvPr/>
        </p:nvCxnSpPr>
        <p:spPr>
          <a:xfrm>
            <a:off x="3605532" y="941696"/>
            <a:ext cx="0" cy="38213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CaixaDeTexto 48"/>
          <p:cNvSpPr txBox="1"/>
          <p:nvPr/>
        </p:nvSpPr>
        <p:spPr>
          <a:xfrm>
            <a:off x="3289590" y="705921"/>
            <a:ext cx="6270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00B050"/>
                </a:solidFill>
              </a:rPr>
              <a:t>30/06</a:t>
            </a:r>
            <a:endParaRPr lang="pt-BR" sz="1400" b="1" dirty="0">
              <a:solidFill>
                <a:srgbClr val="00B05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2710303" y="1401956"/>
            <a:ext cx="1811246" cy="95410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BANCOS</a:t>
            </a:r>
          </a:p>
          <a:p>
            <a:pPr algn="ctr"/>
            <a:r>
              <a:rPr lang="pt-BR" sz="1400" dirty="0" smtClean="0"/>
              <a:t>Indicativo do pool de bancos, tickets e taxa da operação</a:t>
            </a:r>
            <a:endParaRPr lang="pt-BR" sz="1400" dirty="0"/>
          </a:p>
        </p:txBody>
      </p:sp>
      <p:sp>
        <p:nvSpPr>
          <p:cNvPr id="51" name="CaixaDeTexto 50"/>
          <p:cNvSpPr txBox="1"/>
          <p:nvPr/>
        </p:nvSpPr>
        <p:spPr>
          <a:xfrm>
            <a:off x="6642040" y="2452834"/>
            <a:ext cx="1811246" cy="95410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PNA</a:t>
            </a:r>
          </a:p>
          <a:p>
            <a:pPr algn="ctr"/>
            <a:r>
              <a:rPr lang="pt-BR" sz="1400" dirty="0" smtClean="0"/>
              <a:t>Primeira versão das minutas contratuais e de garantia</a:t>
            </a:r>
            <a:endParaRPr lang="pt-BR" sz="1400" dirty="0"/>
          </a:p>
        </p:txBody>
      </p:sp>
      <p:sp>
        <p:nvSpPr>
          <p:cNvPr id="55" name="Arco 54"/>
          <p:cNvSpPr/>
          <p:nvPr/>
        </p:nvSpPr>
        <p:spPr>
          <a:xfrm rot="10800000">
            <a:off x="593558" y="2528740"/>
            <a:ext cx="1433015" cy="1378424"/>
          </a:xfrm>
          <a:prstGeom prst="arc">
            <a:avLst/>
          </a:prstGeom>
          <a:ln w="57150">
            <a:solidFill>
              <a:srgbClr val="008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6" name="Conector reto 55"/>
          <p:cNvCxnSpPr/>
          <p:nvPr/>
        </p:nvCxnSpPr>
        <p:spPr>
          <a:xfrm>
            <a:off x="1283765" y="3907164"/>
            <a:ext cx="7400466" cy="0"/>
          </a:xfrm>
          <a:prstGeom prst="line">
            <a:avLst/>
          </a:prstGeom>
          <a:ln w="57150">
            <a:solidFill>
              <a:srgbClr val="008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/>
          <p:cNvSpPr txBox="1"/>
          <p:nvPr/>
        </p:nvSpPr>
        <p:spPr>
          <a:xfrm>
            <a:off x="8684231" y="2452834"/>
            <a:ext cx="1821599" cy="95410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CCEE</a:t>
            </a:r>
          </a:p>
          <a:p>
            <a:pPr algn="ctr"/>
            <a:r>
              <a:rPr lang="pt-BR" sz="1400" dirty="0" smtClean="0"/>
              <a:t>Envio à ANEEL da minuta de contrato ao despacho</a:t>
            </a:r>
            <a:endParaRPr lang="pt-BR" sz="1400" dirty="0"/>
          </a:p>
        </p:txBody>
      </p:sp>
      <p:cxnSp>
        <p:nvCxnSpPr>
          <p:cNvPr id="69" name="Conector reto 68"/>
          <p:cNvCxnSpPr/>
          <p:nvPr/>
        </p:nvCxnSpPr>
        <p:spPr>
          <a:xfrm>
            <a:off x="7295463" y="3786017"/>
            <a:ext cx="0" cy="3821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CaixaDeTexto 69"/>
          <p:cNvSpPr txBox="1"/>
          <p:nvPr/>
        </p:nvSpPr>
        <p:spPr>
          <a:xfrm>
            <a:off x="6479994" y="3518158"/>
            <a:ext cx="166301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FF0000"/>
                </a:solidFill>
              </a:rPr>
              <a:t>Em até 10 dias úteis</a:t>
            </a:r>
            <a:endParaRPr lang="pt-BR" sz="1400" b="1" dirty="0">
              <a:solidFill>
                <a:srgbClr val="FF0000"/>
              </a:solidFill>
            </a:endParaRPr>
          </a:p>
        </p:txBody>
      </p:sp>
      <p:cxnSp>
        <p:nvCxnSpPr>
          <p:cNvPr id="66" name="Conector reto 65"/>
          <p:cNvCxnSpPr/>
          <p:nvPr/>
        </p:nvCxnSpPr>
        <p:spPr>
          <a:xfrm>
            <a:off x="8684231" y="3907164"/>
            <a:ext cx="3507769" cy="0"/>
          </a:xfrm>
          <a:prstGeom prst="line">
            <a:avLst/>
          </a:prstGeom>
          <a:ln w="57150">
            <a:solidFill>
              <a:srgbClr val="0082A2">
                <a:alpha val="1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ixaDeTexto 66"/>
          <p:cNvSpPr txBox="1"/>
          <p:nvPr/>
        </p:nvSpPr>
        <p:spPr>
          <a:xfrm>
            <a:off x="2539065" y="4246277"/>
            <a:ext cx="1821599" cy="738664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BANCOS</a:t>
            </a:r>
          </a:p>
          <a:p>
            <a:pPr algn="ctr"/>
            <a:r>
              <a:rPr lang="pt-BR" sz="1400" dirty="0" smtClean="0"/>
              <a:t>Assinatura das minutas contratuais</a:t>
            </a:r>
            <a:endParaRPr lang="pt-BR" sz="1400" dirty="0"/>
          </a:p>
        </p:txBody>
      </p:sp>
      <p:sp>
        <p:nvSpPr>
          <p:cNvPr id="68" name="CaixaDeTexto 67"/>
          <p:cNvSpPr txBox="1"/>
          <p:nvPr/>
        </p:nvSpPr>
        <p:spPr>
          <a:xfrm>
            <a:off x="4458037" y="4246277"/>
            <a:ext cx="1821599" cy="738664"/>
          </a:xfrm>
          <a:prstGeom prst="rect">
            <a:avLst/>
          </a:prstGeom>
          <a:noFill/>
          <a:ln>
            <a:solidFill>
              <a:srgbClr val="5EC5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Registros dos instrumentos contratuais</a:t>
            </a:r>
            <a:endParaRPr lang="pt-BR" sz="1400" dirty="0"/>
          </a:p>
        </p:txBody>
      </p:sp>
      <p:sp>
        <p:nvSpPr>
          <p:cNvPr id="72" name="CaixaDeTexto 71"/>
          <p:cNvSpPr txBox="1"/>
          <p:nvPr/>
        </p:nvSpPr>
        <p:spPr>
          <a:xfrm>
            <a:off x="2542427" y="5049161"/>
            <a:ext cx="1821599" cy="73866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CCEE</a:t>
            </a:r>
          </a:p>
          <a:p>
            <a:pPr algn="ctr"/>
            <a:r>
              <a:rPr lang="pt-BR" sz="1400" dirty="0"/>
              <a:t>Assinatura das minutas contratuais</a:t>
            </a:r>
          </a:p>
        </p:txBody>
      </p:sp>
      <p:sp>
        <p:nvSpPr>
          <p:cNvPr id="73" name="CaixaDeTexto 72"/>
          <p:cNvSpPr txBox="1"/>
          <p:nvPr/>
        </p:nvSpPr>
        <p:spPr>
          <a:xfrm>
            <a:off x="4458037" y="5049161"/>
            <a:ext cx="1821599" cy="954107"/>
          </a:xfrm>
          <a:prstGeom prst="rect">
            <a:avLst/>
          </a:prstGeom>
          <a:noFill/>
          <a:ln>
            <a:solidFill>
              <a:srgbClr val="5EC5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ANEEL</a:t>
            </a:r>
          </a:p>
          <a:p>
            <a:pPr algn="ctr"/>
            <a:r>
              <a:rPr lang="pt-BR" sz="1400" dirty="0" smtClean="0"/>
              <a:t>Despacho para desembolso e demais condições prévias</a:t>
            </a:r>
            <a:endParaRPr lang="pt-BR" sz="1400" dirty="0"/>
          </a:p>
        </p:txBody>
      </p:sp>
      <p:sp>
        <p:nvSpPr>
          <p:cNvPr id="74" name="CaixaDeTexto 73"/>
          <p:cNvSpPr txBox="1"/>
          <p:nvPr/>
        </p:nvSpPr>
        <p:spPr>
          <a:xfrm>
            <a:off x="6384663" y="4246277"/>
            <a:ext cx="1821599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Repasse às distribuidoras</a:t>
            </a:r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309658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252"/>
            <a:ext cx="12330954" cy="7002289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02156" y="185205"/>
            <a:ext cx="6576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prstClr val="white"/>
                </a:solidFill>
              </a:rPr>
              <a:t>REPASSE DOS RECURSOS E AMORTIZAÇÃO DO EMPRÉSTIMO</a:t>
            </a:r>
            <a:endParaRPr lang="pt-BR" sz="2000" b="1" dirty="0">
              <a:solidFill>
                <a:prstClr val="white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420471" y="1025145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prstClr val="white"/>
                </a:solidFill>
              </a:rPr>
              <a:t>ANEEL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11096" y="1385174"/>
            <a:ext cx="166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prstClr val="black"/>
                </a:solidFill>
              </a:rPr>
              <a:t>Homologa as tranches do repasse, CAFT e </a:t>
            </a:r>
            <a:r>
              <a:rPr lang="pt-BR" sz="1200" i="1" dirty="0" err="1" smtClean="0">
                <a:solidFill>
                  <a:prstClr val="black"/>
                </a:solidFill>
              </a:rPr>
              <a:t>fee</a:t>
            </a:r>
            <a:r>
              <a:rPr lang="pt-BR" sz="1200" i="1" dirty="0" smtClean="0">
                <a:solidFill>
                  <a:prstClr val="black"/>
                </a:solidFill>
              </a:rPr>
              <a:t> </a:t>
            </a:r>
            <a:r>
              <a:rPr lang="pt-BR" sz="1200" dirty="0" smtClean="0">
                <a:solidFill>
                  <a:prstClr val="black"/>
                </a:solidFill>
              </a:rPr>
              <a:t>dos bancos</a:t>
            </a:r>
            <a:endParaRPr lang="pt-BR" sz="1200" dirty="0">
              <a:solidFill>
                <a:prstClr val="black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420471" y="2158231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prstClr val="white"/>
                </a:solidFill>
              </a:rPr>
              <a:t>CCEE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997649" y="2492134"/>
            <a:ext cx="1848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prstClr val="black"/>
                </a:solidFill>
              </a:rPr>
              <a:t>Solicita a transferência dos valores homologados para as distribuidoras</a:t>
            </a:r>
            <a:endParaRPr lang="pt-BR" sz="1200" dirty="0">
              <a:solidFill>
                <a:prstClr val="black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420470" y="3290880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prstClr val="white"/>
                </a:solidFill>
              </a:rPr>
              <a:t>GARANTIDOR</a:t>
            </a:r>
            <a:endParaRPr lang="pt-BR" sz="1400" b="1" dirty="0">
              <a:solidFill>
                <a:prstClr val="white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011095" y="3660270"/>
            <a:ext cx="1662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prstClr val="black"/>
                </a:solidFill>
              </a:rPr>
              <a:t>Autoriza o repasse dos montantes financeiros</a:t>
            </a:r>
            <a:endParaRPr lang="pt-BR" sz="1200" dirty="0">
              <a:solidFill>
                <a:prstClr val="black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091015" y="4765757"/>
            <a:ext cx="1662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prstClr val="black"/>
                </a:solidFill>
              </a:rPr>
              <a:t>Deposita os recursos </a:t>
            </a:r>
          </a:p>
          <a:p>
            <a:r>
              <a:rPr lang="pt-BR" sz="1200" dirty="0" smtClean="0">
                <a:solidFill>
                  <a:prstClr val="black"/>
                </a:solidFill>
              </a:rPr>
              <a:t>na Conta </a:t>
            </a:r>
            <a:r>
              <a:rPr lang="pt-BR" sz="1200" dirty="0" err="1" smtClean="0">
                <a:solidFill>
                  <a:prstClr val="black"/>
                </a:solidFill>
              </a:rPr>
              <a:t>Covid</a:t>
            </a:r>
            <a:endParaRPr lang="pt-BR" sz="1200" dirty="0">
              <a:solidFill>
                <a:prstClr val="black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380129" y="4392755"/>
            <a:ext cx="1505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i="1" dirty="0" smtClean="0">
                <a:solidFill>
                  <a:prstClr val="white"/>
                </a:solidFill>
              </a:rPr>
              <a:t>POOL</a:t>
            </a:r>
            <a:r>
              <a:rPr lang="pt-BR" sz="1400" b="1" dirty="0" smtClean="0">
                <a:solidFill>
                  <a:prstClr val="white"/>
                </a:solidFill>
              </a:rPr>
              <a:t> DE BANCOS</a:t>
            </a:r>
            <a:endParaRPr lang="pt-BR" sz="1400" b="1" dirty="0">
              <a:solidFill>
                <a:prstClr val="white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380129" y="5508852"/>
            <a:ext cx="1329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olidFill>
                  <a:prstClr val="white"/>
                </a:solidFill>
              </a:rPr>
              <a:t>BANCO GESTOR</a:t>
            </a:r>
            <a:endParaRPr lang="pt-BR" sz="1400" dirty="0">
              <a:solidFill>
                <a:prstClr val="white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2091015" y="5840666"/>
            <a:ext cx="166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prstClr val="black"/>
                </a:solidFill>
              </a:rPr>
              <a:t>Transfere os recursos para as distribuidoras e o CAFT para CCEE</a:t>
            </a:r>
          </a:p>
        </p:txBody>
      </p:sp>
      <p:sp>
        <p:nvSpPr>
          <p:cNvPr id="17" name="CaixaDeTexto 16"/>
          <p:cNvSpPr txBox="1"/>
          <p:nvPr/>
        </p:nvSpPr>
        <p:spPr>
          <a:xfrm rot="16200000">
            <a:off x="-777250" y="3425133"/>
            <a:ext cx="443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prstClr val="white"/>
                </a:solidFill>
              </a:rPr>
              <a:t>MENSALMENTE ATÉ DEZEMBRO DE 2020</a:t>
            </a:r>
            <a:endParaRPr lang="pt-BR" sz="2000" dirty="0">
              <a:solidFill>
                <a:prstClr val="white"/>
              </a:solidFill>
            </a:endParaRPr>
          </a:p>
        </p:txBody>
      </p:sp>
      <p:pic>
        <p:nvPicPr>
          <p:cNvPr id="20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5707" y="297500"/>
            <a:ext cx="908227" cy="37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do Office">
  <a:themeElements>
    <a:clrScheme name="Pitch Template #1">
      <a:dk1>
        <a:srgbClr val="5F5F62"/>
      </a:dk1>
      <a:lt1>
        <a:srgbClr val="FFFFFF"/>
      </a:lt1>
      <a:dk2>
        <a:srgbClr val="F9881F"/>
      </a:dk2>
      <a:lt2>
        <a:srgbClr val="F2F2F2"/>
      </a:lt2>
      <a:accent1>
        <a:srgbClr val="F9881F"/>
      </a:accent1>
      <a:accent2>
        <a:srgbClr val="FFB774"/>
      </a:accent2>
      <a:accent3>
        <a:srgbClr val="662D91"/>
      </a:accent3>
      <a:accent4>
        <a:srgbClr val="9C70BF"/>
      </a:accent4>
      <a:accent5>
        <a:srgbClr val="807F83"/>
      </a:accent5>
      <a:accent6>
        <a:srgbClr val="D1D1D2"/>
      </a:accent6>
      <a:hlink>
        <a:srgbClr val="662D91"/>
      </a:hlink>
      <a:folHlink>
        <a:srgbClr val="662D91"/>
      </a:folHlink>
    </a:clrScheme>
    <a:fontScheme name="Personalizada 3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Sólidos Suti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931</Words>
  <Application>Microsoft Office PowerPoint</Application>
  <PresentationFormat>Widescreen</PresentationFormat>
  <Paragraphs>188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12</vt:i4>
      </vt:variant>
    </vt:vector>
  </HeadingPairs>
  <TitlesOfParts>
    <vt:vector size="25" baseType="lpstr">
      <vt:lpstr>Arial</vt:lpstr>
      <vt:lpstr>Calibri</vt:lpstr>
      <vt:lpstr>Calibri Light</vt:lpstr>
      <vt:lpstr>Helvetica Light</vt:lpstr>
      <vt:lpstr>Helvetica Neue</vt:lpstr>
      <vt:lpstr>Helvetica Neue Medium</vt:lpstr>
      <vt:lpstr>Impact</vt:lpstr>
      <vt:lpstr>NewJuneLight</vt:lpstr>
      <vt:lpstr>Tahoma</vt:lpstr>
      <vt:lpstr>Wingdings</vt:lpstr>
      <vt:lpstr>Tema do Office</vt:lpstr>
      <vt:lpstr>Personalizar design</vt:lpstr>
      <vt:lpstr>1_Tema do Office</vt:lpstr>
      <vt:lpstr>Webinar Energia em Foco</vt:lpstr>
      <vt:lpstr>Apresentação do PowerPoint</vt:lpstr>
      <vt:lpstr>Apresentação do PowerPoint</vt:lpstr>
      <vt:lpstr>Apresentação do PowerPoint</vt:lpstr>
      <vt:lpstr>Webinar Energia em Foco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Obrigado!</vt:lpstr>
    </vt:vector>
  </TitlesOfParts>
  <Company>CCEE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Andre Pires</dc:creator>
  <cp:lastModifiedBy>Thiago Bagolin Moreno</cp:lastModifiedBy>
  <cp:revision>95</cp:revision>
  <dcterms:created xsi:type="dcterms:W3CDTF">2020-06-02T22:40:56Z</dcterms:created>
  <dcterms:modified xsi:type="dcterms:W3CDTF">2020-06-24T19:13:19Z</dcterms:modified>
</cp:coreProperties>
</file>