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heme/theme6.xml" ContentType="application/vnd.openxmlformats-officedocument.them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charts/chart3.xml" ContentType="application/vnd.openxmlformats-officedocument.drawingml.chart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9" r:id="rId3"/>
    <p:sldMasterId id="2147483697" r:id="rId4"/>
    <p:sldMasterId id="2147483712" r:id="rId5"/>
  </p:sldMasterIdLst>
  <p:notesMasterIdLst>
    <p:notesMasterId r:id="rId16"/>
  </p:notesMasterIdLst>
  <p:sldIdLst>
    <p:sldId id="261" r:id="rId6"/>
    <p:sldId id="2927" r:id="rId7"/>
    <p:sldId id="2694" r:id="rId8"/>
    <p:sldId id="2920" r:id="rId9"/>
    <p:sldId id="2926" r:id="rId10"/>
    <p:sldId id="2924" r:id="rId11"/>
    <p:sldId id="2697" r:id="rId12"/>
    <p:sldId id="2892" r:id="rId13"/>
    <p:sldId id="2923" r:id="rId14"/>
    <p:sldId id="2893" r:id="rId15"/>
  </p:sldIdLst>
  <p:sldSz cx="12192000" cy="6858000"/>
  <p:notesSz cx="6858000" cy="9144000"/>
  <p:custDataLst>
    <p:tags r:id="rId17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530"/>
    <a:srgbClr val="29ACA3"/>
    <a:srgbClr val="8497B0"/>
    <a:srgbClr val="39BAAE"/>
    <a:srgbClr val="3FA0CD"/>
    <a:srgbClr val="A4B2C4"/>
    <a:srgbClr val="476E91"/>
    <a:srgbClr val="203864"/>
    <a:srgbClr val="2B7EB9"/>
    <a:srgbClr val="4E5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71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chels\AppData\Local\Microsoft\Windows\INetCache\Content.Outlook\DNFM6XJZ\S&#233;rie%20Hist&#243;rica%20do%20Bren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5.9680446194225724E-2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B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Planilha1!$C$3</c:f>
              <c:strCache>
                <c:ptCount val="1"/>
                <c:pt idx="0">
                  <c:v>Brent em USD/bbl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Planilha1!$B$176:$B$542</c:f>
              <c:numCache>
                <c:formatCode>m/d/yyyy</c:formatCode>
                <c:ptCount val="367"/>
                <c:pt idx="0">
                  <c:v>43710</c:v>
                </c:pt>
                <c:pt idx="1">
                  <c:v>43711</c:v>
                </c:pt>
                <c:pt idx="2">
                  <c:v>43712</c:v>
                </c:pt>
                <c:pt idx="3">
                  <c:v>43713</c:v>
                </c:pt>
                <c:pt idx="4">
                  <c:v>43714</c:v>
                </c:pt>
                <c:pt idx="5">
                  <c:v>43717</c:v>
                </c:pt>
                <c:pt idx="6">
                  <c:v>43718</c:v>
                </c:pt>
                <c:pt idx="7">
                  <c:v>43719</c:v>
                </c:pt>
                <c:pt idx="8">
                  <c:v>43720</c:v>
                </c:pt>
                <c:pt idx="9">
                  <c:v>43721</c:v>
                </c:pt>
                <c:pt idx="10">
                  <c:v>43724</c:v>
                </c:pt>
                <c:pt idx="11">
                  <c:v>43725</c:v>
                </c:pt>
                <c:pt idx="12">
                  <c:v>43726</c:v>
                </c:pt>
                <c:pt idx="13">
                  <c:v>43727</c:v>
                </c:pt>
                <c:pt idx="14">
                  <c:v>43728</c:v>
                </c:pt>
                <c:pt idx="15">
                  <c:v>43731</c:v>
                </c:pt>
                <c:pt idx="16">
                  <c:v>43732</c:v>
                </c:pt>
                <c:pt idx="17">
                  <c:v>43733</c:v>
                </c:pt>
                <c:pt idx="18">
                  <c:v>43734</c:v>
                </c:pt>
                <c:pt idx="19">
                  <c:v>43735</c:v>
                </c:pt>
                <c:pt idx="20">
                  <c:v>43738</c:v>
                </c:pt>
                <c:pt idx="21">
                  <c:v>43739</c:v>
                </c:pt>
                <c:pt idx="22">
                  <c:v>43740</c:v>
                </c:pt>
                <c:pt idx="23">
                  <c:v>43741</c:v>
                </c:pt>
                <c:pt idx="24">
                  <c:v>43742</c:v>
                </c:pt>
                <c:pt idx="25">
                  <c:v>43745</c:v>
                </c:pt>
                <c:pt idx="26">
                  <c:v>43746</c:v>
                </c:pt>
                <c:pt idx="27">
                  <c:v>43747</c:v>
                </c:pt>
                <c:pt idx="28">
                  <c:v>43748</c:v>
                </c:pt>
                <c:pt idx="29">
                  <c:v>43749</c:v>
                </c:pt>
                <c:pt idx="30">
                  <c:v>43752</c:v>
                </c:pt>
                <c:pt idx="31">
                  <c:v>43753</c:v>
                </c:pt>
                <c:pt idx="32">
                  <c:v>43754</c:v>
                </c:pt>
                <c:pt idx="33">
                  <c:v>43755</c:v>
                </c:pt>
                <c:pt idx="34">
                  <c:v>43756</c:v>
                </c:pt>
                <c:pt idx="35">
                  <c:v>43759</c:v>
                </c:pt>
                <c:pt idx="36">
                  <c:v>43760</c:v>
                </c:pt>
                <c:pt idx="37">
                  <c:v>43761</c:v>
                </c:pt>
                <c:pt idx="38">
                  <c:v>43762</c:v>
                </c:pt>
                <c:pt idx="39">
                  <c:v>43763</c:v>
                </c:pt>
                <c:pt idx="40">
                  <c:v>43766</c:v>
                </c:pt>
                <c:pt idx="41">
                  <c:v>43767</c:v>
                </c:pt>
                <c:pt idx="42">
                  <c:v>43768</c:v>
                </c:pt>
                <c:pt idx="43">
                  <c:v>43769</c:v>
                </c:pt>
                <c:pt idx="44">
                  <c:v>43770</c:v>
                </c:pt>
                <c:pt idx="45">
                  <c:v>43773</c:v>
                </c:pt>
                <c:pt idx="46">
                  <c:v>43774</c:v>
                </c:pt>
                <c:pt idx="47">
                  <c:v>43775</c:v>
                </c:pt>
                <c:pt idx="48">
                  <c:v>43776</c:v>
                </c:pt>
                <c:pt idx="49">
                  <c:v>43777</c:v>
                </c:pt>
                <c:pt idx="50">
                  <c:v>43780</c:v>
                </c:pt>
                <c:pt idx="51">
                  <c:v>43781</c:v>
                </c:pt>
                <c:pt idx="52">
                  <c:v>43782</c:v>
                </c:pt>
                <c:pt idx="53">
                  <c:v>43783</c:v>
                </c:pt>
                <c:pt idx="54">
                  <c:v>43784</c:v>
                </c:pt>
                <c:pt idx="55">
                  <c:v>43787</c:v>
                </c:pt>
                <c:pt idx="56">
                  <c:v>43788</c:v>
                </c:pt>
                <c:pt idx="57">
                  <c:v>43789</c:v>
                </c:pt>
                <c:pt idx="58">
                  <c:v>43790</c:v>
                </c:pt>
                <c:pt idx="59">
                  <c:v>43791</c:v>
                </c:pt>
                <c:pt idx="60">
                  <c:v>43794</c:v>
                </c:pt>
                <c:pt idx="61">
                  <c:v>43795</c:v>
                </c:pt>
                <c:pt idx="62">
                  <c:v>43796</c:v>
                </c:pt>
                <c:pt idx="63">
                  <c:v>43797</c:v>
                </c:pt>
                <c:pt idx="64">
                  <c:v>43798</c:v>
                </c:pt>
                <c:pt idx="65">
                  <c:v>43801</c:v>
                </c:pt>
                <c:pt idx="66">
                  <c:v>43802</c:v>
                </c:pt>
                <c:pt idx="67">
                  <c:v>43803</c:v>
                </c:pt>
                <c:pt idx="68">
                  <c:v>43804</c:v>
                </c:pt>
                <c:pt idx="69">
                  <c:v>43805</c:v>
                </c:pt>
                <c:pt idx="70">
                  <c:v>43808</c:v>
                </c:pt>
                <c:pt idx="71">
                  <c:v>43809</c:v>
                </c:pt>
                <c:pt idx="72">
                  <c:v>43810</c:v>
                </c:pt>
                <c:pt idx="73">
                  <c:v>43811</c:v>
                </c:pt>
                <c:pt idx="74">
                  <c:v>43812</c:v>
                </c:pt>
                <c:pt idx="75">
                  <c:v>43815</c:v>
                </c:pt>
                <c:pt idx="76">
                  <c:v>43816</c:v>
                </c:pt>
                <c:pt idx="77">
                  <c:v>43817</c:v>
                </c:pt>
                <c:pt idx="78">
                  <c:v>43818</c:v>
                </c:pt>
                <c:pt idx="79">
                  <c:v>43819</c:v>
                </c:pt>
                <c:pt idx="80">
                  <c:v>43822</c:v>
                </c:pt>
                <c:pt idx="81">
                  <c:v>43823</c:v>
                </c:pt>
                <c:pt idx="82">
                  <c:v>43825</c:v>
                </c:pt>
                <c:pt idx="83">
                  <c:v>43826</c:v>
                </c:pt>
                <c:pt idx="84">
                  <c:v>43829</c:v>
                </c:pt>
                <c:pt idx="85">
                  <c:v>43830</c:v>
                </c:pt>
                <c:pt idx="86">
                  <c:v>43832</c:v>
                </c:pt>
                <c:pt idx="87">
                  <c:v>43833</c:v>
                </c:pt>
                <c:pt idx="88">
                  <c:v>43836</c:v>
                </c:pt>
                <c:pt idx="89">
                  <c:v>43837</c:v>
                </c:pt>
                <c:pt idx="90">
                  <c:v>43838</c:v>
                </c:pt>
                <c:pt idx="91">
                  <c:v>43839</c:v>
                </c:pt>
                <c:pt idx="92">
                  <c:v>43840</c:v>
                </c:pt>
                <c:pt idx="93">
                  <c:v>43843</c:v>
                </c:pt>
                <c:pt idx="94">
                  <c:v>43844</c:v>
                </c:pt>
                <c:pt idx="95">
                  <c:v>43845</c:v>
                </c:pt>
                <c:pt idx="96">
                  <c:v>43846</c:v>
                </c:pt>
                <c:pt idx="97">
                  <c:v>43847</c:v>
                </c:pt>
                <c:pt idx="98">
                  <c:v>43850</c:v>
                </c:pt>
                <c:pt idx="99">
                  <c:v>43851</c:v>
                </c:pt>
                <c:pt idx="100">
                  <c:v>43852</c:v>
                </c:pt>
                <c:pt idx="101">
                  <c:v>43853</c:v>
                </c:pt>
                <c:pt idx="102">
                  <c:v>43854</c:v>
                </c:pt>
                <c:pt idx="103">
                  <c:v>43857</c:v>
                </c:pt>
                <c:pt idx="104">
                  <c:v>43858</c:v>
                </c:pt>
                <c:pt idx="105">
                  <c:v>43859</c:v>
                </c:pt>
                <c:pt idx="106">
                  <c:v>43860</c:v>
                </c:pt>
                <c:pt idx="107">
                  <c:v>43861</c:v>
                </c:pt>
                <c:pt idx="108">
                  <c:v>43864</c:v>
                </c:pt>
                <c:pt idx="109">
                  <c:v>43865</c:v>
                </c:pt>
                <c:pt idx="110">
                  <c:v>43866</c:v>
                </c:pt>
                <c:pt idx="111">
                  <c:v>43867</c:v>
                </c:pt>
                <c:pt idx="112">
                  <c:v>43868</c:v>
                </c:pt>
                <c:pt idx="113">
                  <c:v>43871</c:v>
                </c:pt>
                <c:pt idx="114">
                  <c:v>43872</c:v>
                </c:pt>
                <c:pt idx="115">
                  <c:v>43873</c:v>
                </c:pt>
                <c:pt idx="116">
                  <c:v>43874</c:v>
                </c:pt>
                <c:pt idx="117">
                  <c:v>43875</c:v>
                </c:pt>
                <c:pt idx="118">
                  <c:v>43878</c:v>
                </c:pt>
                <c:pt idx="119">
                  <c:v>43879</c:v>
                </c:pt>
                <c:pt idx="120">
                  <c:v>43880</c:v>
                </c:pt>
                <c:pt idx="121">
                  <c:v>43881</c:v>
                </c:pt>
                <c:pt idx="122">
                  <c:v>43882</c:v>
                </c:pt>
                <c:pt idx="123">
                  <c:v>43885</c:v>
                </c:pt>
                <c:pt idx="124">
                  <c:v>43886</c:v>
                </c:pt>
                <c:pt idx="125">
                  <c:v>43887</c:v>
                </c:pt>
                <c:pt idx="126">
                  <c:v>43888</c:v>
                </c:pt>
                <c:pt idx="127">
                  <c:v>43889</c:v>
                </c:pt>
                <c:pt idx="128">
                  <c:v>43892</c:v>
                </c:pt>
                <c:pt idx="129">
                  <c:v>43893</c:v>
                </c:pt>
                <c:pt idx="130">
                  <c:v>43894</c:v>
                </c:pt>
                <c:pt idx="131">
                  <c:v>43895</c:v>
                </c:pt>
                <c:pt idx="132">
                  <c:v>43896</c:v>
                </c:pt>
                <c:pt idx="133">
                  <c:v>43899</c:v>
                </c:pt>
                <c:pt idx="134">
                  <c:v>43900</c:v>
                </c:pt>
                <c:pt idx="135">
                  <c:v>43901</c:v>
                </c:pt>
                <c:pt idx="136">
                  <c:v>43902</c:v>
                </c:pt>
                <c:pt idx="137">
                  <c:v>43903</c:v>
                </c:pt>
                <c:pt idx="138">
                  <c:v>43906</c:v>
                </c:pt>
                <c:pt idx="139">
                  <c:v>43907</c:v>
                </c:pt>
                <c:pt idx="140">
                  <c:v>43908</c:v>
                </c:pt>
                <c:pt idx="141">
                  <c:v>43909</c:v>
                </c:pt>
                <c:pt idx="142">
                  <c:v>43910</c:v>
                </c:pt>
                <c:pt idx="143">
                  <c:v>43913</c:v>
                </c:pt>
                <c:pt idx="144">
                  <c:v>43914</c:v>
                </c:pt>
                <c:pt idx="145">
                  <c:v>43915</c:v>
                </c:pt>
                <c:pt idx="146">
                  <c:v>43916</c:v>
                </c:pt>
                <c:pt idx="147">
                  <c:v>43917</c:v>
                </c:pt>
                <c:pt idx="148">
                  <c:v>43920</c:v>
                </c:pt>
                <c:pt idx="149">
                  <c:v>43921</c:v>
                </c:pt>
                <c:pt idx="150">
                  <c:v>43922</c:v>
                </c:pt>
                <c:pt idx="151">
                  <c:v>43923</c:v>
                </c:pt>
                <c:pt idx="152">
                  <c:v>43924</c:v>
                </c:pt>
                <c:pt idx="153">
                  <c:v>43927</c:v>
                </c:pt>
                <c:pt idx="154">
                  <c:v>43928</c:v>
                </c:pt>
                <c:pt idx="155">
                  <c:v>43929</c:v>
                </c:pt>
                <c:pt idx="156">
                  <c:v>43930</c:v>
                </c:pt>
                <c:pt idx="157">
                  <c:v>43934</c:v>
                </c:pt>
                <c:pt idx="158">
                  <c:v>43935</c:v>
                </c:pt>
                <c:pt idx="159">
                  <c:v>43936</c:v>
                </c:pt>
                <c:pt idx="160">
                  <c:v>43937</c:v>
                </c:pt>
                <c:pt idx="161">
                  <c:v>43938</c:v>
                </c:pt>
                <c:pt idx="162">
                  <c:v>43941</c:v>
                </c:pt>
                <c:pt idx="163">
                  <c:v>43942</c:v>
                </c:pt>
                <c:pt idx="164">
                  <c:v>43943</c:v>
                </c:pt>
                <c:pt idx="165">
                  <c:v>43944</c:v>
                </c:pt>
                <c:pt idx="166">
                  <c:v>43945</c:v>
                </c:pt>
                <c:pt idx="167">
                  <c:v>43948</c:v>
                </c:pt>
                <c:pt idx="168">
                  <c:v>43949</c:v>
                </c:pt>
                <c:pt idx="169">
                  <c:v>43950</c:v>
                </c:pt>
                <c:pt idx="170">
                  <c:v>43951</c:v>
                </c:pt>
                <c:pt idx="171">
                  <c:v>43952</c:v>
                </c:pt>
                <c:pt idx="172">
                  <c:v>43955</c:v>
                </c:pt>
                <c:pt idx="173">
                  <c:v>43956</c:v>
                </c:pt>
                <c:pt idx="174">
                  <c:v>43957</c:v>
                </c:pt>
                <c:pt idx="175">
                  <c:v>43958</c:v>
                </c:pt>
                <c:pt idx="176">
                  <c:v>43959</c:v>
                </c:pt>
                <c:pt idx="177">
                  <c:v>43962</c:v>
                </c:pt>
                <c:pt idx="178">
                  <c:v>43963</c:v>
                </c:pt>
                <c:pt idx="179">
                  <c:v>43964</c:v>
                </c:pt>
                <c:pt idx="180">
                  <c:v>43965</c:v>
                </c:pt>
                <c:pt idx="181">
                  <c:v>43966</c:v>
                </c:pt>
                <c:pt idx="182">
                  <c:v>43969</c:v>
                </c:pt>
                <c:pt idx="183">
                  <c:v>43970</c:v>
                </c:pt>
                <c:pt idx="184">
                  <c:v>43971</c:v>
                </c:pt>
                <c:pt idx="185">
                  <c:v>43972</c:v>
                </c:pt>
                <c:pt idx="186">
                  <c:v>43973</c:v>
                </c:pt>
                <c:pt idx="187">
                  <c:v>43976</c:v>
                </c:pt>
                <c:pt idx="188">
                  <c:v>43977</c:v>
                </c:pt>
                <c:pt idx="189">
                  <c:v>43978</c:v>
                </c:pt>
                <c:pt idx="190">
                  <c:v>43979</c:v>
                </c:pt>
                <c:pt idx="191">
                  <c:v>43980</c:v>
                </c:pt>
                <c:pt idx="192">
                  <c:v>43983</c:v>
                </c:pt>
                <c:pt idx="193">
                  <c:v>43984</c:v>
                </c:pt>
                <c:pt idx="194">
                  <c:v>43985</c:v>
                </c:pt>
              </c:numCache>
            </c:numRef>
          </c:cat>
          <c:val>
            <c:numRef>
              <c:f>Planilha1!$C$176:$C$542</c:f>
              <c:numCache>
                <c:formatCode>General</c:formatCode>
                <c:ptCount val="367"/>
                <c:pt idx="0">
                  <c:v>58.66</c:v>
                </c:pt>
                <c:pt idx="1">
                  <c:v>58.26</c:v>
                </c:pt>
                <c:pt idx="2">
                  <c:v>60.7</c:v>
                </c:pt>
                <c:pt idx="3">
                  <c:v>60.95</c:v>
                </c:pt>
                <c:pt idx="4">
                  <c:v>61.54</c:v>
                </c:pt>
                <c:pt idx="5">
                  <c:v>62.59</c:v>
                </c:pt>
                <c:pt idx="6">
                  <c:v>62.38</c:v>
                </c:pt>
                <c:pt idx="7">
                  <c:v>60.81</c:v>
                </c:pt>
                <c:pt idx="8">
                  <c:v>60.38</c:v>
                </c:pt>
                <c:pt idx="9">
                  <c:v>60.22</c:v>
                </c:pt>
                <c:pt idx="10">
                  <c:v>69.02</c:v>
                </c:pt>
                <c:pt idx="11">
                  <c:v>64.55</c:v>
                </c:pt>
                <c:pt idx="12">
                  <c:v>63.6</c:v>
                </c:pt>
                <c:pt idx="13">
                  <c:v>64.400000000000006</c:v>
                </c:pt>
                <c:pt idx="14">
                  <c:v>64.28</c:v>
                </c:pt>
                <c:pt idx="15">
                  <c:v>64.77</c:v>
                </c:pt>
                <c:pt idx="16">
                  <c:v>63.1</c:v>
                </c:pt>
                <c:pt idx="17">
                  <c:v>62.39</c:v>
                </c:pt>
                <c:pt idx="18">
                  <c:v>62.74</c:v>
                </c:pt>
                <c:pt idx="19">
                  <c:v>61.91</c:v>
                </c:pt>
                <c:pt idx="20">
                  <c:v>60.78</c:v>
                </c:pt>
                <c:pt idx="21">
                  <c:v>58.89</c:v>
                </c:pt>
                <c:pt idx="22">
                  <c:v>57.69</c:v>
                </c:pt>
                <c:pt idx="23">
                  <c:v>57.71</c:v>
                </c:pt>
                <c:pt idx="24">
                  <c:v>58.37</c:v>
                </c:pt>
                <c:pt idx="25">
                  <c:v>58.35</c:v>
                </c:pt>
                <c:pt idx="26">
                  <c:v>58.24</c:v>
                </c:pt>
                <c:pt idx="27">
                  <c:v>58.32</c:v>
                </c:pt>
                <c:pt idx="28">
                  <c:v>59.1</c:v>
                </c:pt>
                <c:pt idx="29">
                  <c:v>60.51</c:v>
                </c:pt>
                <c:pt idx="30">
                  <c:v>59.35</c:v>
                </c:pt>
                <c:pt idx="31">
                  <c:v>58.74</c:v>
                </c:pt>
                <c:pt idx="32">
                  <c:v>59.42</c:v>
                </c:pt>
                <c:pt idx="33">
                  <c:v>59.91</c:v>
                </c:pt>
                <c:pt idx="34">
                  <c:v>59.42</c:v>
                </c:pt>
                <c:pt idx="35">
                  <c:v>58.96</c:v>
                </c:pt>
                <c:pt idx="36">
                  <c:v>59.7</c:v>
                </c:pt>
                <c:pt idx="37">
                  <c:v>61.17</c:v>
                </c:pt>
                <c:pt idx="38">
                  <c:v>61.67</c:v>
                </c:pt>
                <c:pt idx="39">
                  <c:v>62.02</c:v>
                </c:pt>
                <c:pt idx="40">
                  <c:v>61.57</c:v>
                </c:pt>
                <c:pt idx="41">
                  <c:v>61.59</c:v>
                </c:pt>
                <c:pt idx="42">
                  <c:v>60.61</c:v>
                </c:pt>
                <c:pt idx="43">
                  <c:v>60.23</c:v>
                </c:pt>
                <c:pt idx="44">
                  <c:v>61.69</c:v>
                </c:pt>
                <c:pt idx="45">
                  <c:v>62.13</c:v>
                </c:pt>
                <c:pt idx="46">
                  <c:v>62.96</c:v>
                </c:pt>
                <c:pt idx="47">
                  <c:v>61.74</c:v>
                </c:pt>
                <c:pt idx="48">
                  <c:v>62.29</c:v>
                </c:pt>
                <c:pt idx="49">
                  <c:v>62.51</c:v>
                </c:pt>
                <c:pt idx="50">
                  <c:v>62.18</c:v>
                </c:pt>
                <c:pt idx="51">
                  <c:v>62.06</c:v>
                </c:pt>
                <c:pt idx="52">
                  <c:v>62.37</c:v>
                </c:pt>
                <c:pt idx="53">
                  <c:v>62.28</c:v>
                </c:pt>
                <c:pt idx="54">
                  <c:v>63.3</c:v>
                </c:pt>
                <c:pt idx="55">
                  <c:v>62.44</c:v>
                </c:pt>
                <c:pt idx="56">
                  <c:v>60.91</c:v>
                </c:pt>
                <c:pt idx="57">
                  <c:v>62.4</c:v>
                </c:pt>
                <c:pt idx="58">
                  <c:v>63.97</c:v>
                </c:pt>
                <c:pt idx="59">
                  <c:v>63.39</c:v>
                </c:pt>
                <c:pt idx="60">
                  <c:v>63.65</c:v>
                </c:pt>
                <c:pt idx="61">
                  <c:v>64.27</c:v>
                </c:pt>
                <c:pt idx="62">
                  <c:v>64.06</c:v>
                </c:pt>
                <c:pt idx="63">
                  <c:v>63.87</c:v>
                </c:pt>
                <c:pt idx="64">
                  <c:v>62.43</c:v>
                </c:pt>
                <c:pt idx="65">
                  <c:v>60.92</c:v>
                </c:pt>
                <c:pt idx="66">
                  <c:v>60.82</c:v>
                </c:pt>
                <c:pt idx="67">
                  <c:v>63</c:v>
                </c:pt>
                <c:pt idx="68">
                  <c:v>63.39</c:v>
                </c:pt>
                <c:pt idx="69">
                  <c:v>64.39</c:v>
                </c:pt>
                <c:pt idx="70">
                  <c:v>64.25</c:v>
                </c:pt>
                <c:pt idx="71">
                  <c:v>64.34</c:v>
                </c:pt>
                <c:pt idx="72">
                  <c:v>63.72</c:v>
                </c:pt>
                <c:pt idx="73">
                  <c:v>64.2</c:v>
                </c:pt>
                <c:pt idx="74">
                  <c:v>65.22</c:v>
                </c:pt>
                <c:pt idx="75">
                  <c:v>65.34</c:v>
                </c:pt>
                <c:pt idx="76">
                  <c:v>66.099999999999994</c:v>
                </c:pt>
                <c:pt idx="77">
                  <c:v>66.17</c:v>
                </c:pt>
                <c:pt idx="78">
                  <c:v>66.540000000000006</c:v>
                </c:pt>
                <c:pt idx="79">
                  <c:v>66.14</c:v>
                </c:pt>
                <c:pt idx="80">
                  <c:v>66.39</c:v>
                </c:pt>
                <c:pt idx="81">
                  <c:v>67.2</c:v>
                </c:pt>
                <c:pt idx="82">
                  <c:v>67.92</c:v>
                </c:pt>
                <c:pt idx="83">
                  <c:v>68.16</c:v>
                </c:pt>
                <c:pt idx="84">
                  <c:v>68.44</c:v>
                </c:pt>
                <c:pt idx="85">
                  <c:v>66</c:v>
                </c:pt>
                <c:pt idx="86">
                  <c:v>66.25</c:v>
                </c:pt>
                <c:pt idx="87">
                  <c:v>68.599999999999994</c:v>
                </c:pt>
                <c:pt idx="88">
                  <c:v>68.91</c:v>
                </c:pt>
                <c:pt idx="89">
                  <c:v>68.27</c:v>
                </c:pt>
                <c:pt idx="90">
                  <c:v>65.44</c:v>
                </c:pt>
                <c:pt idx="91">
                  <c:v>65.37</c:v>
                </c:pt>
                <c:pt idx="92">
                  <c:v>64.98</c:v>
                </c:pt>
                <c:pt idx="93">
                  <c:v>64.2</c:v>
                </c:pt>
                <c:pt idx="94">
                  <c:v>64.489999999999995</c:v>
                </c:pt>
                <c:pt idx="95">
                  <c:v>64</c:v>
                </c:pt>
                <c:pt idx="96">
                  <c:v>64.62</c:v>
                </c:pt>
                <c:pt idx="97">
                  <c:v>64.849999999999994</c:v>
                </c:pt>
                <c:pt idx="98">
                  <c:v>65.2</c:v>
                </c:pt>
                <c:pt idx="99">
                  <c:v>64.59</c:v>
                </c:pt>
                <c:pt idx="100">
                  <c:v>63.21</c:v>
                </c:pt>
                <c:pt idx="101">
                  <c:v>62.04</c:v>
                </c:pt>
                <c:pt idx="102">
                  <c:v>60.69</c:v>
                </c:pt>
                <c:pt idx="103">
                  <c:v>59.32</c:v>
                </c:pt>
                <c:pt idx="104">
                  <c:v>59.51</c:v>
                </c:pt>
                <c:pt idx="105">
                  <c:v>59.81</c:v>
                </c:pt>
                <c:pt idx="106">
                  <c:v>58.29</c:v>
                </c:pt>
                <c:pt idx="107">
                  <c:v>58.16</c:v>
                </c:pt>
                <c:pt idx="108">
                  <c:v>54.45</c:v>
                </c:pt>
                <c:pt idx="109">
                  <c:v>53.96</c:v>
                </c:pt>
                <c:pt idx="110">
                  <c:v>55.28</c:v>
                </c:pt>
                <c:pt idx="111">
                  <c:v>54.93</c:v>
                </c:pt>
                <c:pt idx="112">
                  <c:v>54.47</c:v>
                </c:pt>
                <c:pt idx="113">
                  <c:v>53.27</c:v>
                </c:pt>
                <c:pt idx="114">
                  <c:v>54.01</c:v>
                </c:pt>
                <c:pt idx="115">
                  <c:v>55.79</c:v>
                </c:pt>
                <c:pt idx="116">
                  <c:v>56.34</c:v>
                </c:pt>
                <c:pt idx="117">
                  <c:v>57.32</c:v>
                </c:pt>
                <c:pt idx="118">
                  <c:v>57.67</c:v>
                </c:pt>
                <c:pt idx="119">
                  <c:v>57.75</c:v>
                </c:pt>
                <c:pt idx="120">
                  <c:v>59.12</c:v>
                </c:pt>
                <c:pt idx="121">
                  <c:v>59.31</c:v>
                </c:pt>
                <c:pt idx="122">
                  <c:v>58.5</c:v>
                </c:pt>
                <c:pt idx="123">
                  <c:v>56.3</c:v>
                </c:pt>
                <c:pt idx="124">
                  <c:v>54.95</c:v>
                </c:pt>
                <c:pt idx="125">
                  <c:v>53.43</c:v>
                </c:pt>
                <c:pt idx="126">
                  <c:v>52.18</c:v>
                </c:pt>
                <c:pt idx="127">
                  <c:v>50.52</c:v>
                </c:pt>
                <c:pt idx="128">
                  <c:v>51.9</c:v>
                </c:pt>
                <c:pt idx="129">
                  <c:v>51.86</c:v>
                </c:pt>
                <c:pt idx="130">
                  <c:v>51.13</c:v>
                </c:pt>
                <c:pt idx="131">
                  <c:v>49.99</c:v>
                </c:pt>
                <c:pt idx="132">
                  <c:v>45.27</c:v>
                </c:pt>
                <c:pt idx="133">
                  <c:v>34.36</c:v>
                </c:pt>
                <c:pt idx="134">
                  <c:v>37.22</c:v>
                </c:pt>
                <c:pt idx="135">
                  <c:v>35.79</c:v>
                </c:pt>
                <c:pt idx="136">
                  <c:v>33.22</c:v>
                </c:pt>
                <c:pt idx="137">
                  <c:v>33.85</c:v>
                </c:pt>
                <c:pt idx="138">
                  <c:v>30.05</c:v>
                </c:pt>
                <c:pt idx="139">
                  <c:v>28.73</c:v>
                </c:pt>
                <c:pt idx="140">
                  <c:v>24.88</c:v>
                </c:pt>
                <c:pt idx="141">
                  <c:v>28.47</c:v>
                </c:pt>
                <c:pt idx="142">
                  <c:v>26.98</c:v>
                </c:pt>
                <c:pt idx="143">
                  <c:v>27.03</c:v>
                </c:pt>
                <c:pt idx="144">
                  <c:v>27.15</c:v>
                </c:pt>
                <c:pt idx="145">
                  <c:v>27.39</c:v>
                </c:pt>
                <c:pt idx="146">
                  <c:v>26.34</c:v>
                </c:pt>
                <c:pt idx="147">
                  <c:v>24.93</c:v>
                </c:pt>
                <c:pt idx="148">
                  <c:v>22.76</c:v>
                </c:pt>
                <c:pt idx="149">
                  <c:v>22.74</c:v>
                </c:pt>
                <c:pt idx="150">
                  <c:v>24.74</c:v>
                </c:pt>
                <c:pt idx="151">
                  <c:v>29.94</c:v>
                </c:pt>
                <c:pt idx="152">
                  <c:v>34.11</c:v>
                </c:pt>
                <c:pt idx="153">
                  <c:v>33.049999999999997</c:v>
                </c:pt>
                <c:pt idx="154">
                  <c:v>31.87</c:v>
                </c:pt>
                <c:pt idx="155">
                  <c:v>32.840000000000003</c:v>
                </c:pt>
                <c:pt idx="156">
                  <c:v>31.48</c:v>
                </c:pt>
                <c:pt idx="157">
                  <c:v>31.74</c:v>
                </c:pt>
                <c:pt idx="158">
                  <c:v>29.6</c:v>
                </c:pt>
                <c:pt idx="159">
                  <c:v>27.69</c:v>
                </c:pt>
                <c:pt idx="160">
                  <c:v>27.82</c:v>
                </c:pt>
                <c:pt idx="161">
                  <c:v>28.08</c:v>
                </c:pt>
                <c:pt idx="162">
                  <c:v>25.57</c:v>
                </c:pt>
                <c:pt idx="163">
                  <c:v>19.329999999999998</c:v>
                </c:pt>
                <c:pt idx="164">
                  <c:v>20.37</c:v>
                </c:pt>
                <c:pt idx="165">
                  <c:v>21.33</c:v>
                </c:pt>
                <c:pt idx="166">
                  <c:v>21.44</c:v>
                </c:pt>
                <c:pt idx="167">
                  <c:v>19.989999999999998</c:v>
                </c:pt>
                <c:pt idx="168">
                  <c:v>20.46</c:v>
                </c:pt>
                <c:pt idx="169">
                  <c:v>22.54</c:v>
                </c:pt>
                <c:pt idx="170">
                  <c:v>25.27</c:v>
                </c:pt>
                <c:pt idx="171">
                  <c:v>26.44</c:v>
                </c:pt>
                <c:pt idx="172">
                  <c:v>27.2</c:v>
                </c:pt>
                <c:pt idx="173">
                  <c:v>30.97</c:v>
                </c:pt>
                <c:pt idx="174">
                  <c:v>29.72</c:v>
                </c:pt>
                <c:pt idx="175">
                  <c:v>29.46</c:v>
                </c:pt>
                <c:pt idx="176">
                  <c:v>30.97</c:v>
                </c:pt>
                <c:pt idx="177">
                  <c:v>29.63</c:v>
                </c:pt>
                <c:pt idx="178">
                  <c:v>29.98</c:v>
                </c:pt>
                <c:pt idx="179">
                  <c:v>29.19</c:v>
                </c:pt>
                <c:pt idx="180">
                  <c:v>31.13</c:v>
                </c:pt>
                <c:pt idx="181">
                  <c:v>32.5</c:v>
                </c:pt>
                <c:pt idx="182">
                  <c:v>34.81</c:v>
                </c:pt>
                <c:pt idx="183">
                  <c:v>34.65</c:v>
                </c:pt>
                <c:pt idx="184">
                  <c:v>35.75</c:v>
                </c:pt>
                <c:pt idx="185">
                  <c:v>36.06</c:v>
                </c:pt>
                <c:pt idx="186">
                  <c:v>35.130000000000003</c:v>
                </c:pt>
                <c:pt idx="187">
                  <c:v>35.53</c:v>
                </c:pt>
                <c:pt idx="188">
                  <c:v>36.17</c:v>
                </c:pt>
                <c:pt idx="189">
                  <c:v>34.74</c:v>
                </c:pt>
                <c:pt idx="190">
                  <c:v>35.29</c:v>
                </c:pt>
                <c:pt idx="191">
                  <c:v>35.33</c:v>
                </c:pt>
                <c:pt idx="192">
                  <c:v>38.32</c:v>
                </c:pt>
                <c:pt idx="193">
                  <c:v>39.57</c:v>
                </c:pt>
                <c:pt idx="194">
                  <c:v>39.79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CDA-4E17-ABB9-62262D32B5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97779248"/>
        <c:axId val="1387951104"/>
      </c:lineChart>
      <c:dateAx>
        <c:axId val="1497779248"/>
        <c:scaling>
          <c:orientation val="minMax"/>
        </c:scaling>
        <c:delete val="0"/>
        <c:axPos val="b"/>
        <c:numFmt formatCode="[$-416]mmm\-yy;@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1387951104"/>
        <c:crosses val="autoZero"/>
        <c:auto val="1"/>
        <c:lblOffset val="100"/>
        <c:baseTimeUnit val="days"/>
      </c:dateAx>
      <c:valAx>
        <c:axId val="1387951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149777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691244239631339E-2"/>
          <c:y val="4.8951048951048952E-2"/>
          <c:w val="0.91628264208909371"/>
          <c:h val="0.92074592074592077"/>
        </c:manualLayout>
      </c:layout>
      <c:lineChart>
        <c:grouping val="standard"/>
        <c:varyColors val="0"/>
        <c:ser>
          <c:idx val="0"/>
          <c:order val="0"/>
          <c:spPr>
            <a:ln w="38100" algn="ctr">
              <a:solidFill>
                <a:schemeClr val="tx2"/>
              </a:solidFill>
              <a:prstDash val="solid"/>
            </a:ln>
          </c:spPr>
          <c:marker>
            <c:symbol val="none"/>
          </c:marker>
          <c:dLbls>
            <c:dLbl>
              <c:idx val="2"/>
              <c:layout>
                <c:manualLayout>
                  <c:x val="-4.2242703533026116E-2"/>
                  <c:y val="-1.7482517482517483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+mn-lt"/>
                    </a:defRPr>
                  </a:pPr>
                  <a:endParaRPr lang="en-B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1CC-4366-9E04-6B17A5A16622}"/>
                </c:ext>
              </c:extLst>
            </c:dLbl>
            <c:dLbl>
              <c:idx val="32"/>
              <c:layout>
                <c:manualLayout>
                  <c:x val="-4.2242703533026116E-2"/>
                  <c:y val="-1.7482517482517483E-3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+mn-lt"/>
                    </a:defRPr>
                  </a:pPr>
                  <a:endParaRPr lang="en-B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1CC-4366-9E04-6B17A5A16622}"/>
                </c:ext>
              </c:extLst>
            </c:dLbl>
            <c:dLbl>
              <c:idx val="48"/>
              <c:layout>
                <c:manualLayout>
                  <c:x val="0"/>
                  <c:y val="5.536130536130536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+mn-lt"/>
                    </a:defRPr>
                  </a:pPr>
                  <a:endParaRPr lang="en-B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1CC-4366-9E04-6B17A5A16622}"/>
                </c:ext>
              </c:extLst>
            </c:dLbl>
            <c:dLbl>
              <c:idx val="75"/>
              <c:layout>
                <c:manualLayout>
                  <c:x val="0"/>
                  <c:y val="-5.8857808857808856E-2"/>
                </c:manualLayout>
              </c:layout>
              <c:numFmt formatCode="#,##0;&quot;-&quot;#,##0" sourceLinked="0"/>
              <c:spPr>
                <a:noFill/>
                <a:ln>
                  <a:noFill/>
                </a:ln>
              </c:spPr>
              <c:txPr>
                <a:bodyPr wrap="none"/>
                <a:lstStyle/>
                <a:p>
                  <a:pPr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  <a:sym typeface="+mn-lt"/>
                    </a:defRPr>
                  </a:pPr>
                  <a:endParaRPr lang="en-BR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1CC-4366-9E04-6B17A5A1662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Sheet1!$A$1:$BX$1</c:f>
              <c:numCache>
                <c:formatCode>General</c:formatCode>
                <c:ptCount val="76"/>
                <c:pt idx="1">
                  <c:v>59.12</c:v>
                </c:pt>
                <c:pt idx="2">
                  <c:v>59.31</c:v>
                </c:pt>
                <c:pt idx="3">
                  <c:v>58.5</c:v>
                </c:pt>
                <c:pt idx="4">
                  <c:v>56.3</c:v>
                </c:pt>
                <c:pt idx="5">
                  <c:v>54.95</c:v>
                </c:pt>
                <c:pt idx="6">
                  <c:v>53.43</c:v>
                </c:pt>
                <c:pt idx="7">
                  <c:v>52.18</c:v>
                </c:pt>
                <c:pt idx="8">
                  <c:v>50.52</c:v>
                </c:pt>
                <c:pt idx="9">
                  <c:v>51.9</c:v>
                </c:pt>
                <c:pt idx="10">
                  <c:v>51.86</c:v>
                </c:pt>
                <c:pt idx="11">
                  <c:v>51.13</c:v>
                </c:pt>
                <c:pt idx="12">
                  <c:v>49.99</c:v>
                </c:pt>
                <c:pt idx="13">
                  <c:v>45.27</c:v>
                </c:pt>
                <c:pt idx="14">
                  <c:v>34.36</c:v>
                </c:pt>
                <c:pt idx="15">
                  <c:v>37.22</c:v>
                </c:pt>
                <c:pt idx="16">
                  <c:v>35.79</c:v>
                </c:pt>
                <c:pt idx="17">
                  <c:v>33.22</c:v>
                </c:pt>
                <c:pt idx="18">
                  <c:v>33.85</c:v>
                </c:pt>
                <c:pt idx="19">
                  <c:v>30.05</c:v>
                </c:pt>
                <c:pt idx="20">
                  <c:v>28.73</c:v>
                </c:pt>
                <c:pt idx="21">
                  <c:v>24.88</c:v>
                </c:pt>
                <c:pt idx="22">
                  <c:v>28.47</c:v>
                </c:pt>
                <c:pt idx="23">
                  <c:v>26.98</c:v>
                </c:pt>
                <c:pt idx="24">
                  <c:v>27.03</c:v>
                </c:pt>
                <c:pt idx="25">
                  <c:v>27.15</c:v>
                </c:pt>
                <c:pt idx="26">
                  <c:v>27.39</c:v>
                </c:pt>
                <c:pt idx="27">
                  <c:v>26.34</c:v>
                </c:pt>
                <c:pt idx="28">
                  <c:v>24.93</c:v>
                </c:pt>
                <c:pt idx="29">
                  <c:v>22.76</c:v>
                </c:pt>
                <c:pt idx="30">
                  <c:v>22.74</c:v>
                </c:pt>
                <c:pt idx="31">
                  <c:v>24.74</c:v>
                </c:pt>
                <c:pt idx="32">
                  <c:v>29.94</c:v>
                </c:pt>
                <c:pt idx="33">
                  <c:v>34.11</c:v>
                </c:pt>
                <c:pt idx="34">
                  <c:v>33.049999999999997</c:v>
                </c:pt>
                <c:pt idx="35">
                  <c:v>31.87</c:v>
                </c:pt>
                <c:pt idx="36">
                  <c:v>32.840000000000003</c:v>
                </c:pt>
                <c:pt idx="37">
                  <c:v>31.48</c:v>
                </c:pt>
                <c:pt idx="38">
                  <c:v>31.74</c:v>
                </c:pt>
                <c:pt idx="39">
                  <c:v>29.6</c:v>
                </c:pt>
                <c:pt idx="40">
                  <c:v>27.69</c:v>
                </c:pt>
                <c:pt idx="41">
                  <c:v>27.82</c:v>
                </c:pt>
                <c:pt idx="42">
                  <c:v>28.08</c:v>
                </c:pt>
                <c:pt idx="43">
                  <c:v>25.57</c:v>
                </c:pt>
                <c:pt idx="44">
                  <c:v>19.329999999999998</c:v>
                </c:pt>
                <c:pt idx="45">
                  <c:v>20.37</c:v>
                </c:pt>
                <c:pt idx="46">
                  <c:v>21.33</c:v>
                </c:pt>
                <c:pt idx="47">
                  <c:v>21.44</c:v>
                </c:pt>
                <c:pt idx="48">
                  <c:v>19.989999999999998</c:v>
                </c:pt>
                <c:pt idx="49">
                  <c:v>20.46</c:v>
                </c:pt>
                <c:pt idx="50">
                  <c:v>22.54</c:v>
                </c:pt>
                <c:pt idx="51">
                  <c:v>25.27</c:v>
                </c:pt>
                <c:pt idx="52">
                  <c:v>26.44</c:v>
                </c:pt>
                <c:pt idx="53">
                  <c:v>27.2</c:v>
                </c:pt>
                <c:pt idx="54">
                  <c:v>30.97</c:v>
                </c:pt>
                <c:pt idx="55">
                  <c:v>29.72</c:v>
                </c:pt>
                <c:pt idx="56">
                  <c:v>29.46</c:v>
                </c:pt>
                <c:pt idx="57">
                  <c:v>30.97</c:v>
                </c:pt>
                <c:pt idx="58">
                  <c:v>29.63</c:v>
                </c:pt>
                <c:pt idx="59">
                  <c:v>29.98</c:v>
                </c:pt>
                <c:pt idx="60">
                  <c:v>29.19</c:v>
                </c:pt>
                <c:pt idx="61">
                  <c:v>31.13</c:v>
                </c:pt>
                <c:pt idx="62">
                  <c:v>32.5</c:v>
                </c:pt>
                <c:pt idx="63">
                  <c:v>34.81</c:v>
                </c:pt>
                <c:pt idx="64">
                  <c:v>34.65</c:v>
                </c:pt>
                <c:pt idx="65">
                  <c:v>35.75</c:v>
                </c:pt>
                <c:pt idx="66">
                  <c:v>36.06</c:v>
                </c:pt>
                <c:pt idx="67">
                  <c:v>35.130000000000003</c:v>
                </c:pt>
                <c:pt idx="68">
                  <c:v>35.53</c:v>
                </c:pt>
                <c:pt idx="69">
                  <c:v>36.17</c:v>
                </c:pt>
                <c:pt idx="70">
                  <c:v>34.74</c:v>
                </c:pt>
                <c:pt idx="71">
                  <c:v>35.29</c:v>
                </c:pt>
                <c:pt idx="72">
                  <c:v>35.33</c:v>
                </c:pt>
                <c:pt idx="73">
                  <c:v>38.32</c:v>
                </c:pt>
                <c:pt idx="74">
                  <c:v>39.57</c:v>
                </c:pt>
                <c:pt idx="75">
                  <c:v>39.79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1CC-4366-9E04-6B17A5A166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8716159"/>
        <c:axId val="1"/>
      </c:lineChart>
      <c:catAx>
        <c:axId val="368716159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rgbClr val="D8E0E8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59.31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68716159"/>
        <c:crosses val="min"/>
        <c:crossBetween val="midCat"/>
      </c:valAx>
    </c:plotArea>
    <c:plotVisOnly val="0"/>
    <c:dispBlanksAs val="gap"/>
    <c:showDLblsOverMax val="1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9817073170731708E-2"/>
          <c:y val="5.646036916395223E-2"/>
          <c:w val="0.96036585365853666"/>
          <c:h val="0.88707926167209561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808080"/>
            </a:solidFill>
            <a:ln>
              <a:noFill/>
            </a:ln>
          </c:spPr>
          <c:invertIfNegative val="0"/>
          <c:val>
            <c:numRef>
              <c:f>Sheet1!$A$1:$B$1</c:f>
              <c:numCache>
                <c:formatCode>General</c:formatCode>
                <c:ptCount val="2"/>
                <c:pt idx="0">
                  <c:v>79.294166000000018</c:v>
                </c:pt>
                <c:pt idx="1">
                  <c:v>96.699999999999989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60-40C1-880F-2C76D2DEDD34}"/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</c:spPr>
          <c:invertIfNegative val="0"/>
          <c:val>
            <c:numRef>
              <c:f>Sheet1!$A$2:$B$2</c:f>
              <c:numCache>
                <c:formatCode>General</c:formatCode>
                <c:ptCount val="2"/>
                <c:pt idx="0">
                  <c:v>38.713211000000001</c:v>
                </c:pt>
                <c:pt idx="1">
                  <c:v>55.599999999999994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60-40C1-880F-2C76D2DEDD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912109472"/>
        <c:axId val="1"/>
      </c:barChart>
      <c:catAx>
        <c:axId val="912109472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9525" algn="ctr">
            <a:solidFill>
              <a:srgbClr val="98A8BD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52.29999999999998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912109472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4660E-A978-4A4F-B7B3-BCC26A78F3D4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1937C-A9C6-442A-9EB3-DBFD823665EF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1206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6.png"/><Relationship Id="rId2" Type="http://schemas.openxmlformats.org/officeDocument/2006/relationships/tags" Target="../tags/tag3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10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1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12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3.bin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35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8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7.bin"/><Relationship Id="rId4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4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8CCE45-7CDD-4896-8726-892ACFB61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E08407-CD68-43B3-B926-24CD1A6B1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1C5526-6DFC-4ACB-8C75-5A122EA6D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3E45D9-5075-472A-A128-CC1BD971F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50CC77-8752-4018-9643-4754822DD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597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B383D8-88CD-4017-99F7-CE79370B7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385855-CD0D-4680-B2D5-031CE054D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78B5B3-5E17-4A08-8791-5859B26D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8BE2D76-D2DD-4D7F-A754-0AE3C0B15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782AE8-9129-4283-BE1D-C05276773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8560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BCF479FA-E961-4542-9484-367DEA6898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802970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BCF479FA-E961-4542-9484-367DEA6898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AE07424A-9FA8-4149-8C16-2BEB1F908A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89548" y="15474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09E5CCE2-0849-4720-9620-6E664FA43F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3348" y="72917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2" name="Espaço Reservado para Imagem 21">
            <a:extLst>
              <a:ext uri="{FF2B5EF4-FFF2-40B4-BE49-F238E27FC236}">
                <a16:creationId xmlns:a16="http://schemas.microsoft.com/office/drawing/2014/main" id="{6A9ED51D-FDE4-4CC3-8221-2674CBF55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  <p:sp>
        <p:nvSpPr>
          <p:cNvPr id="21" name="Espaço Reservado para Imagem 20">
            <a:extLst>
              <a:ext uri="{FF2B5EF4-FFF2-40B4-BE49-F238E27FC236}">
                <a16:creationId xmlns:a16="http://schemas.microsoft.com/office/drawing/2014/main" id="{C8F1F27A-BC1C-4C98-8B28-B068ED9989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0" name="Espaço Reservado para Imagem 19">
            <a:extLst>
              <a:ext uri="{FF2B5EF4-FFF2-40B4-BE49-F238E27FC236}">
                <a16:creationId xmlns:a16="http://schemas.microsoft.com/office/drawing/2014/main" id="{20997891-539C-4E1D-AC67-0BC8A43FC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0598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677CD66F-CE34-4FD4-AD9A-180270C328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53201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677CD66F-CE34-4FD4-AD9A-180270C328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Espaço Reservado para Conteúdo 25">
            <a:extLst>
              <a:ext uri="{FF2B5EF4-FFF2-40B4-BE49-F238E27FC236}">
                <a16:creationId xmlns:a16="http://schemas.microsoft.com/office/drawing/2014/main" id="{0C1C96E4-024D-48FE-85DF-491A7E7733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1709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5" name="Espaço Reservado para Conteúdo 24">
            <a:extLst>
              <a:ext uri="{FF2B5EF4-FFF2-40B4-BE49-F238E27FC236}">
                <a16:creationId xmlns:a16="http://schemas.microsoft.com/office/drawing/2014/main" id="{D87301F0-977D-49A6-A5BA-20C38AC4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947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3" name="Espaço Reservado para Conteúdo 22">
            <a:extLst>
              <a:ext uri="{FF2B5EF4-FFF2-40B4-BE49-F238E27FC236}">
                <a16:creationId xmlns:a16="http://schemas.microsoft.com/office/drawing/2014/main" id="{E350EEC0-6FC3-4C18-8B37-84CFDBF3A65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1" name="Espaço Reservado para Conteúdo 20">
            <a:extLst>
              <a:ext uri="{FF2B5EF4-FFF2-40B4-BE49-F238E27FC236}">
                <a16:creationId xmlns:a16="http://schemas.microsoft.com/office/drawing/2014/main" id="{D59D8090-1EA7-4FCE-9344-548F9F85C73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19" name="Espaço Reservado para Conteúdo 18">
            <a:extLst>
              <a:ext uri="{FF2B5EF4-FFF2-40B4-BE49-F238E27FC236}">
                <a16:creationId xmlns:a16="http://schemas.microsoft.com/office/drawing/2014/main" id="{40E47899-6171-43DB-9352-ED75756ED0A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524324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FBFCB36F-5E50-4691-A5E9-89D373477A2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Slide do think-cell" r:id="rId5" imgW="395" imgH="396" progId="TCLayout.ActiveDocument.1">
                  <p:embed/>
                </p:oleObj>
              </mc:Choice>
              <mc:Fallback>
                <p:oleObj name="Slide do think-cell" r:id="rId5" imgW="395" imgH="39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FBFCB36F-5E50-4691-A5E9-89D373477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69E6B3AD-9DCC-478E-B340-08583E81480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1600" b="0" i="0" baseline="0" dirty="0" err="1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51ED79-C822-4D5D-895B-869196163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44" y="79513"/>
            <a:ext cx="11966713" cy="824948"/>
          </a:xfrm>
          <a:prstGeom prst="rect">
            <a:avLst/>
          </a:prstGeom>
        </p:spPr>
        <p:txBody>
          <a:bodyPr anchor="b"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165191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05AEFC-20E6-4880-B2C0-5CB8F80C67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C862C81-6060-42B7-98CF-B85F57FC6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70726D-37C9-47F8-854E-EFD70B4F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B20B84-A4FF-4B1B-B8E8-549216DB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AC9412-C507-4880-9EB7-F5155B7E1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216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A96433-D8FD-481F-98AB-47A61C3C8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E6448A-9476-4E82-A2A7-33A4BA63E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878BE4F-7821-4296-BFB6-EA5AC21AF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775C02F-21C1-44EA-9C8D-CCF577CF8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45E527-53E2-44E6-AAE7-2B6A70599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452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130905-5122-4C5D-BEF3-52FEB6C8F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CE1A718-F52D-4121-97D2-2FB0202EA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1415249-A39D-4B8F-9B7F-78E3DD2D5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35B508A-4161-4098-8F69-5E8178AF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6B7368-A9C3-4323-9AA0-AAB3A1752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406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9DAEF3-E23A-487F-BD37-DF1E7702C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83735F-710D-415C-8FE6-3F0AAD72C6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C78BAC8-78CD-4970-BA46-9CF9CC2FE9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73C86C-AEBA-4D69-8FD2-873FFBFE7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A0F0A1-23F1-444E-8CAB-9ECC3D54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C4764F-A732-46F8-9BD8-9C53B86B6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8824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447884-88C9-4D8E-BCD1-E0B3A3BBD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B57816E-D74F-4AEE-9413-91E5EE205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8ED0209-E90B-4486-8BFD-E72C4DB5EA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A999814-4093-46A9-BD86-1761828D2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C2FD1B8-D35F-4AF9-897C-2D7B674D6A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0792FA1-F1B7-4C34-892E-7B1D7AA97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D0C78D9-F11A-4C45-8719-88FC7D1E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75EC766-67B7-4950-9660-17C01DCB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446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D5E82B-F3E7-4621-8EF1-58421A42C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D39BDD7-5109-48E7-A66E-1D3B1258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A91ACBF-A4C6-488A-821B-1C3557A9C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747EF93-31D5-4CE0-8933-557157C8F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474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E5A3CF-E426-414C-B03A-7D3E6516D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A32550-85F7-4E36-A923-E4AE7E848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B179C1-5C2C-4276-9CC1-C19CB67E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ADBE88E-0DC7-46F8-8218-2A4B7370B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40B56C2-8E18-441A-A49D-B24D89F24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2834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C5BA737-0D51-440C-90A3-C217A811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F30BA12-A5AC-416C-909A-B25640F2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0C3C548-3A03-4AA9-A1CD-AEF27A8C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8412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6F60B8-A7D6-42F4-BAA4-F9A507B12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E449909-BE86-4951-BC82-0CB189AB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5EDE078-407C-4A7D-B8BC-4E4F1EE58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CEBA5BB-4797-477C-AA5C-9F613A9A9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14D4DA4-D66E-4710-AB8F-F84698EB1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0BDFA9-975C-4028-8BE0-C3A2A2C1B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217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924B34-5BB9-44AF-9A6B-C034BB2DB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F200B81-B81E-4104-B4F6-4F3D0945FF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987D505-3CA3-479E-8EE2-9330B2BC3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99A3E9-705F-49AB-8288-A731C4068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5433A8-022D-4D1E-BD21-E97CB9EC9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55277E-F246-471C-9236-72A737FFF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75510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C6F95D-558D-4132-A913-7709FF2D7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999B299-088A-4363-A35A-39C2501520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7AEAE6-C494-4971-89B9-18977459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2B3871F-4F4B-442A-8373-BBE910634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6A488A-F150-41B9-84B4-252E5CCB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8563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7E3C5D-6463-4AE9-BD88-998AC5FADB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65C24FA-253D-44CF-A83A-421BC1FA6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F95370-F2C2-4507-9461-B6171E402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7B9EC88-576C-4EE1-8F8A-20D8AE480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87B91C-EB58-449C-84F6-49B61F04F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97033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BCF479FA-E961-4542-9484-367DEA6898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193005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BCF479FA-E961-4542-9484-367DEA6898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AE07424A-9FA8-4149-8C16-2BEB1F908A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89548" y="15474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09E5CCE2-0849-4720-9620-6E664FA43F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3348" y="72917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2" name="Espaço Reservado para Imagem 21">
            <a:extLst>
              <a:ext uri="{FF2B5EF4-FFF2-40B4-BE49-F238E27FC236}">
                <a16:creationId xmlns:a16="http://schemas.microsoft.com/office/drawing/2014/main" id="{6A9ED51D-FDE4-4CC3-8221-2674CBF55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  <p:sp>
        <p:nvSpPr>
          <p:cNvPr id="21" name="Espaço Reservado para Imagem 20">
            <a:extLst>
              <a:ext uri="{FF2B5EF4-FFF2-40B4-BE49-F238E27FC236}">
                <a16:creationId xmlns:a16="http://schemas.microsoft.com/office/drawing/2014/main" id="{C8F1F27A-BC1C-4C98-8B28-B068ED9989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0" name="Espaço Reservado para Imagem 19">
            <a:extLst>
              <a:ext uri="{FF2B5EF4-FFF2-40B4-BE49-F238E27FC236}">
                <a16:creationId xmlns:a16="http://schemas.microsoft.com/office/drawing/2014/main" id="{20997891-539C-4E1D-AC67-0BC8A43FC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837760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FBFCB36F-5E50-4691-A5E9-89D373477A2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Slide do think-cell" r:id="rId5" imgW="395" imgH="396" progId="TCLayout.ActiveDocument.1">
                  <p:embed/>
                </p:oleObj>
              </mc:Choice>
              <mc:Fallback>
                <p:oleObj name="Slide do think-cell" r:id="rId5" imgW="395" imgH="39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FBFCB36F-5E50-4691-A5E9-89D373477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69E6B3AD-9DCC-478E-B340-08583E81480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1600" b="0" i="0" baseline="0" dirty="0" err="1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51ED79-C822-4D5D-895B-869196163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44" y="79513"/>
            <a:ext cx="11966713" cy="824948"/>
          </a:xfrm>
          <a:prstGeom prst="rect">
            <a:avLst/>
          </a:prstGeom>
        </p:spPr>
        <p:txBody>
          <a:bodyPr anchor="b"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224389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677CD66F-CE34-4FD4-AD9A-180270C328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6869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677CD66F-CE34-4FD4-AD9A-180270C328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Espaço Reservado para Conteúdo 25">
            <a:extLst>
              <a:ext uri="{FF2B5EF4-FFF2-40B4-BE49-F238E27FC236}">
                <a16:creationId xmlns:a16="http://schemas.microsoft.com/office/drawing/2014/main" id="{0C1C96E4-024D-48FE-85DF-491A7E7733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1709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5" name="Espaço Reservado para Conteúdo 24">
            <a:extLst>
              <a:ext uri="{FF2B5EF4-FFF2-40B4-BE49-F238E27FC236}">
                <a16:creationId xmlns:a16="http://schemas.microsoft.com/office/drawing/2014/main" id="{D87301F0-977D-49A6-A5BA-20C38AC4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947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3" name="Espaço Reservado para Conteúdo 22">
            <a:extLst>
              <a:ext uri="{FF2B5EF4-FFF2-40B4-BE49-F238E27FC236}">
                <a16:creationId xmlns:a16="http://schemas.microsoft.com/office/drawing/2014/main" id="{E350EEC0-6FC3-4C18-8B37-84CFDBF3A65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1" name="Espaço Reservado para Conteúdo 20">
            <a:extLst>
              <a:ext uri="{FF2B5EF4-FFF2-40B4-BE49-F238E27FC236}">
                <a16:creationId xmlns:a16="http://schemas.microsoft.com/office/drawing/2014/main" id="{D59D8090-1EA7-4FCE-9344-548F9F85C73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19" name="Espaço Reservado para Conteúdo 18">
            <a:extLst>
              <a:ext uri="{FF2B5EF4-FFF2-40B4-BE49-F238E27FC236}">
                <a16:creationId xmlns:a16="http://schemas.microsoft.com/office/drawing/2014/main" id="{40E47899-6171-43DB-9352-ED75756ED0A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33284958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60545527"/>
              </p:ext>
            </p:extLst>
          </p:nvPr>
        </p:nvGraphicFramePr>
        <p:xfrm>
          <a:off x="2161" y="1621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Slide do think-cell" r:id="rId4" imgW="270" imgH="270" progId="TCLayout.ActiveDocument.1">
                  <p:embed/>
                </p:oleObj>
              </mc:Choice>
              <mc:Fallback>
                <p:oleObj name="Slide do think-cell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" y="1621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>
            <a:spLocks/>
          </p:cNvSpPr>
          <p:nvPr/>
        </p:nvSpPr>
        <p:spPr bwMode="invGray">
          <a:xfrm>
            <a:off x="0" y="0"/>
            <a:ext cx="12192000" cy="6858000"/>
          </a:xfrm>
          <a:prstGeom prst="rect">
            <a:avLst/>
          </a:prstGeom>
          <a:solidFill>
            <a:srgbClr val="0063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6" name="Picture 15"/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28" b="7728"/>
          <a:stretch/>
        </p:blipFill>
        <p:spPr bwMode="lt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5918200" y="-12700"/>
            <a:ext cx="6261100" cy="6870700"/>
          </a:xfrm>
          <a:custGeom>
            <a:avLst/>
            <a:gdLst>
              <a:gd name="connsiteX0" fmla="*/ 1041400 w 6261100"/>
              <a:gd name="connsiteY0" fmla="*/ 0 h 6870700"/>
              <a:gd name="connsiteX1" fmla="*/ 6261100 w 6261100"/>
              <a:gd name="connsiteY1" fmla="*/ 0 h 6870700"/>
              <a:gd name="connsiteX2" fmla="*/ 6261100 w 6261100"/>
              <a:gd name="connsiteY2" fmla="*/ 6870700 h 6870700"/>
              <a:gd name="connsiteX3" fmla="*/ 0 w 6261100"/>
              <a:gd name="connsiteY3" fmla="*/ 6870700 h 6870700"/>
              <a:gd name="connsiteX4" fmla="*/ 2971800 w 6261100"/>
              <a:gd name="connsiteY4" fmla="*/ 3416300 h 6870700"/>
              <a:gd name="connsiteX5" fmla="*/ 1041400 w 6261100"/>
              <a:gd name="connsiteY5" fmla="*/ 0 h 6870700"/>
              <a:gd name="connsiteX0" fmla="*/ 876300 w 6261100"/>
              <a:gd name="connsiteY0" fmla="*/ 0 h 6870700"/>
              <a:gd name="connsiteX1" fmla="*/ 6261100 w 6261100"/>
              <a:gd name="connsiteY1" fmla="*/ 0 h 6870700"/>
              <a:gd name="connsiteX2" fmla="*/ 6261100 w 6261100"/>
              <a:gd name="connsiteY2" fmla="*/ 6870700 h 6870700"/>
              <a:gd name="connsiteX3" fmla="*/ 0 w 6261100"/>
              <a:gd name="connsiteY3" fmla="*/ 6870700 h 6870700"/>
              <a:gd name="connsiteX4" fmla="*/ 2971800 w 6261100"/>
              <a:gd name="connsiteY4" fmla="*/ 3416300 h 6870700"/>
              <a:gd name="connsiteX5" fmla="*/ 876300 w 6261100"/>
              <a:gd name="connsiteY5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1100" h="6870700">
                <a:moveTo>
                  <a:pt x="876300" y="0"/>
                </a:moveTo>
                <a:lnTo>
                  <a:pt x="6261100" y="0"/>
                </a:lnTo>
                <a:lnTo>
                  <a:pt x="6261100" y="6870700"/>
                </a:lnTo>
                <a:lnTo>
                  <a:pt x="0" y="6870700"/>
                </a:lnTo>
                <a:lnTo>
                  <a:pt x="2971800" y="3416300"/>
                </a:lnTo>
                <a:lnTo>
                  <a:pt x="87630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solidFill>
                <a:schemeClr val="tx1"/>
              </a:solidFill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6046429" y="-291456"/>
            <a:ext cx="3871013" cy="7396998"/>
          </a:xfrm>
          <a:custGeom>
            <a:avLst/>
            <a:gdLst>
              <a:gd name="T0" fmla="*/ 55 w 194"/>
              <a:gd name="T1" fmla="*/ 11 h 370"/>
              <a:gd name="T2" fmla="*/ 55 w 194"/>
              <a:gd name="T3" fmla="*/ 11 h 370"/>
              <a:gd name="T4" fmla="*/ 135 w 194"/>
              <a:gd name="T5" fmla="*/ 165 h 370"/>
              <a:gd name="T6" fmla="*/ 128 w 194"/>
              <a:gd name="T7" fmla="*/ 206 h 370"/>
              <a:gd name="T8" fmla="*/ 0 w 194"/>
              <a:gd name="T9" fmla="*/ 360 h 370"/>
              <a:gd name="T10" fmla="*/ 0 w 194"/>
              <a:gd name="T11" fmla="*/ 360 h 370"/>
              <a:gd name="T12" fmla="*/ 34 w 194"/>
              <a:gd name="T13" fmla="*/ 360 h 370"/>
              <a:gd name="T14" fmla="*/ 178 w 194"/>
              <a:gd name="T15" fmla="*/ 207 h 370"/>
              <a:gd name="T16" fmla="*/ 185 w 194"/>
              <a:gd name="T17" fmla="*/ 163 h 370"/>
              <a:gd name="T18" fmla="*/ 89 w 194"/>
              <a:gd name="T19" fmla="*/ 11 h 370"/>
              <a:gd name="T20" fmla="*/ 55 w 194"/>
              <a:gd name="T21" fmla="*/ 1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4" h="370">
                <a:moveTo>
                  <a:pt x="55" y="11"/>
                </a:moveTo>
                <a:cubicBezTo>
                  <a:pt x="55" y="11"/>
                  <a:pt x="55" y="11"/>
                  <a:pt x="55" y="11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41" y="177"/>
                  <a:pt x="139" y="193"/>
                  <a:pt x="128" y="206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7" y="370"/>
                  <a:pt x="23" y="370"/>
                  <a:pt x="34" y="360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91" y="194"/>
                  <a:pt x="194" y="176"/>
                  <a:pt x="185" y="163"/>
                </a:cubicBezTo>
                <a:cubicBezTo>
                  <a:pt x="89" y="11"/>
                  <a:pt x="89" y="11"/>
                  <a:pt x="89" y="11"/>
                </a:cubicBezTo>
                <a:cubicBezTo>
                  <a:pt x="82" y="0"/>
                  <a:pt x="65" y="0"/>
                  <a:pt x="55" y="11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" name="Working Draft Text" hidden="1"/>
          <p:cNvSpPr txBox="1">
            <a:spLocks noChangeArrowheads="1"/>
          </p:cNvSpPr>
          <p:nvPr/>
        </p:nvSpPr>
        <p:spPr bwMode="black">
          <a:xfrm>
            <a:off x="587499" y="286591"/>
            <a:ext cx="900888" cy="1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t-BR" sz="816" b="1" baseline="0" dirty="0" err="1">
                <a:solidFill>
                  <a:schemeClr val="bg1"/>
                </a:solidFill>
                <a:latin typeface="+mn-lt"/>
              </a:rPr>
              <a:t>WORKING</a:t>
            </a:r>
            <a:r>
              <a:rPr lang="pt-BR" sz="816" b="1" baseline="0" dirty="0">
                <a:solidFill>
                  <a:schemeClr val="bg1"/>
                </a:solidFill>
                <a:latin typeface="+mn-lt"/>
              </a:rPr>
              <a:t> DRAFT</a:t>
            </a: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black">
          <a:xfrm>
            <a:off x="587499" y="418315"/>
            <a:ext cx="3013646" cy="1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816" baseline="0">
                <a:solidFill>
                  <a:schemeClr val="bg1"/>
                </a:solidFill>
                <a:latin typeface="+mn-lt"/>
              </a:rPr>
              <a:t>Last Modified 12/12/2017 11:51 E. South America Standard Time</a:t>
            </a:r>
            <a:endParaRPr lang="pt-BR" sz="816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black">
          <a:xfrm>
            <a:off x="587499" y="550040"/>
            <a:ext cx="2725105" cy="1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816" baseline="0">
                <a:solidFill>
                  <a:schemeClr val="bg1"/>
                </a:solidFill>
                <a:latin typeface="+mn-lt"/>
              </a:rPr>
              <a:t>Printed 21/11/2017 13:57 E. South America Standard Time</a:t>
            </a:r>
            <a:endParaRPr lang="pt-BR" sz="816" baseline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587499" y="2493354"/>
            <a:ext cx="8478152" cy="50244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200" b="0" baseline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pt-BR" noProof="0" dirty="0"/>
              <a:t>Click </a:t>
            </a:r>
            <a:r>
              <a:rPr lang="pt-BR" noProof="0" dirty="0" err="1"/>
              <a:t>to</a:t>
            </a:r>
            <a:r>
              <a:rPr lang="pt-BR" noProof="0" dirty="0"/>
              <a:t> </a:t>
            </a:r>
            <a:r>
              <a:rPr lang="pt-BR" noProof="0" dirty="0" err="1"/>
              <a:t>edit</a:t>
            </a:r>
            <a:r>
              <a:rPr lang="pt-BR" noProof="0" dirty="0"/>
              <a:t> Master </a:t>
            </a:r>
            <a:r>
              <a:rPr lang="pt-BR" noProof="0" dirty="0" err="1"/>
              <a:t>title</a:t>
            </a:r>
            <a:r>
              <a:rPr lang="pt-BR" noProof="0" dirty="0"/>
              <a:t> </a:t>
            </a:r>
            <a:r>
              <a:rPr lang="pt-BR" noProof="0" dirty="0" err="1"/>
              <a:t>style</a:t>
            </a:r>
            <a:endParaRPr lang="pt-BR" noProof="0" dirty="0"/>
          </a:p>
        </p:txBody>
      </p:sp>
      <p:sp>
        <p:nvSpPr>
          <p:cNvPr id="13315" name="Subtitle"/>
          <p:cNvSpPr>
            <a:spLocks noGrp="1" noChangeArrowheads="1"/>
          </p:cNvSpPr>
          <p:nvPr>
            <p:ph type="subTitle" idx="1"/>
          </p:nvPr>
        </p:nvSpPr>
        <p:spPr>
          <a:xfrm>
            <a:off x="587499" y="3976275"/>
            <a:ext cx="8478152" cy="2198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1400" cap="all" baseline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 latinLnBrk="0"/>
            <a:r>
              <a:rPr lang="pt-BR" noProof="0" dirty="0"/>
              <a:t>Click </a:t>
            </a:r>
            <a:r>
              <a:rPr lang="pt-BR" noProof="0" dirty="0" err="1"/>
              <a:t>to</a:t>
            </a:r>
            <a:r>
              <a:rPr lang="pt-BR" noProof="0" dirty="0"/>
              <a:t> </a:t>
            </a:r>
            <a:r>
              <a:rPr lang="pt-BR" noProof="0" dirty="0" err="1"/>
              <a:t>edit</a:t>
            </a:r>
            <a:r>
              <a:rPr lang="pt-BR" noProof="0" dirty="0"/>
              <a:t> Master </a:t>
            </a:r>
            <a:r>
              <a:rPr lang="pt-BR" noProof="0" dirty="0" err="1"/>
              <a:t>subtitle</a:t>
            </a:r>
            <a:r>
              <a:rPr lang="pt-BR" noProof="0" dirty="0"/>
              <a:t> </a:t>
            </a:r>
            <a:r>
              <a:rPr lang="pt-BR" noProof="0" dirty="0" err="1"/>
              <a:t>style</a:t>
            </a:r>
            <a:endParaRPr lang="pt-BR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587499" y="5176571"/>
            <a:ext cx="847815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t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t-BR" sz="1400" baseline="0" dirty="0" err="1">
                <a:solidFill>
                  <a:schemeClr val="bg1"/>
                </a:solidFill>
                <a:latin typeface="+mn-lt"/>
              </a:rPr>
              <a:t>Document</a:t>
            </a:r>
            <a:r>
              <a:rPr lang="pt-BR" sz="1400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lang="pt-BR" sz="1400" baseline="0" dirty="0" err="1">
                <a:solidFill>
                  <a:schemeClr val="bg1"/>
                </a:solidFill>
                <a:latin typeface="+mn-lt"/>
              </a:rPr>
              <a:t>type</a:t>
            </a:r>
            <a:r>
              <a:rPr lang="pt-BR" sz="1400" baseline="0" dirty="0">
                <a:solidFill>
                  <a:schemeClr val="bg1"/>
                </a:solidFill>
                <a:latin typeface="+mn-lt"/>
              </a:rPr>
              <a:t> | Date</a:t>
            </a:r>
          </a:p>
        </p:txBody>
      </p:sp>
      <p:sp>
        <p:nvSpPr>
          <p:cNvPr id="12" name="Rectangle 11"/>
          <p:cNvSpPr/>
          <p:nvPr/>
        </p:nvSpPr>
        <p:spPr bwMode="ltGray">
          <a:xfrm>
            <a:off x="0" y="6505102"/>
            <a:ext cx="12192000" cy="352898"/>
          </a:xfrm>
          <a:prstGeom prst="rect">
            <a:avLst/>
          </a:prstGeom>
          <a:gradFill flip="none" rotWithShape="1">
            <a:gsLst>
              <a:gs pos="77000">
                <a:srgbClr val="F39515"/>
              </a:gs>
              <a:gs pos="45000">
                <a:srgbClr val="FED51B"/>
              </a:gs>
              <a:gs pos="100000">
                <a:srgbClr val="EB7224"/>
              </a:gs>
            </a:gsLst>
            <a:lin ang="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713281" y="-291456"/>
            <a:ext cx="3871013" cy="7396998"/>
          </a:xfrm>
          <a:custGeom>
            <a:avLst/>
            <a:gdLst>
              <a:gd name="T0" fmla="*/ 55 w 194"/>
              <a:gd name="T1" fmla="*/ 11 h 370"/>
              <a:gd name="T2" fmla="*/ 55 w 194"/>
              <a:gd name="T3" fmla="*/ 11 h 370"/>
              <a:gd name="T4" fmla="*/ 135 w 194"/>
              <a:gd name="T5" fmla="*/ 165 h 370"/>
              <a:gd name="T6" fmla="*/ 128 w 194"/>
              <a:gd name="T7" fmla="*/ 206 h 370"/>
              <a:gd name="T8" fmla="*/ 0 w 194"/>
              <a:gd name="T9" fmla="*/ 360 h 370"/>
              <a:gd name="T10" fmla="*/ 0 w 194"/>
              <a:gd name="T11" fmla="*/ 360 h 370"/>
              <a:gd name="T12" fmla="*/ 34 w 194"/>
              <a:gd name="T13" fmla="*/ 360 h 370"/>
              <a:gd name="T14" fmla="*/ 178 w 194"/>
              <a:gd name="T15" fmla="*/ 207 h 370"/>
              <a:gd name="T16" fmla="*/ 185 w 194"/>
              <a:gd name="T17" fmla="*/ 163 h 370"/>
              <a:gd name="T18" fmla="*/ 89 w 194"/>
              <a:gd name="T19" fmla="*/ 11 h 370"/>
              <a:gd name="T20" fmla="*/ 55 w 194"/>
              <a:gd name="T21" fmla="*/ 1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4" h="370">
                <a:moveTo>
                  <a:pt x="55" y="11"/>
                </a:moveTo>
                <a:cubicBezTo>
                  <a:pt x="55" y="11"/>
                  <a:pt x="55" y="11"/>
                  <a:pt x="55" y="11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41" y="177"/>
                  <a:pt x="139" y="193"/>
                  <a:pt x="128" y="206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7" y="370"/>
                  <a:pt x="23" y="370"/>
                  <a:pt x="34" y="360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91" y="194"/>
                  <a:pt x="194" y="176"/>
                  <a:pt x="185" y="163"/>
                </a:cubicBezTo>
                <a:cubicBezTo>
                  <a:pt x="89" y="11"/>
                  <a:pt x="89" y="11"/>
                  <a:pt x="89" y="11"/>
                </a:cubicBezTo>
                <a:cubicBezTo>
                  <a:pt x="82" y="0"/>
                  <a:pt x="65" y="0"/>
                  <a:pt x="55" y="11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5342034" y="-291456"/>
            <a:ext cx="3871013" cy="7396998"/>
          </a:xfrm>
          <a:custGeom>
            <a:avLst/>
            <a:gdLst>
              <a:gd name="T0" fmla="*/ 55 w 194"/>
              <a:gd name="T1" fmla="*/ 11 h 370"/>
              <a:gd name="T2" fmla="*/ 55 w 194"/>
              <a:gd name="T3" fmla="*/ 11 h 370"/>
              <a:gd name="T4" fmla="*/ 135 w 194"/>
              <a:gd name="T5" fmla="*/ 165 h 370"/>
              <a:gd name="T6" fmla="*/ 128 w 194"/>
              <a:gd name="T7" fmla="*/ 206 h 370"/>
              <a:gd name="T8" fmla="*/ 0 w 194"/>
              <a:gd name="T9" fmla="*/ 360 h 370"/>
              <a:gd name="T10" fmla="*/ 0 w 194"/>
              <a:gd name="T11" fmla="*/ 360 h 370"/>
              <a:gd name="T12" fmla="*/ 34 w 194"/>
              <a:gd name="T13" fmla="*/ 360 h 370"/>
              <a:gd name="T14" fmla="*/ 178 w 194"/>
              <a:gd name="T15" fmla="*/ 207 h 370"/>
              <a:gd name="T16" fmla="*/ 185 w 194"/>
              <a:gd name="T17" fmla="*/ 163 h 370"/>
              <a:gd name="T18" fmla="*/ 89 w 194"/>
              <a:gd name="T19" fmla="*/ 11 h 370"/>
              <a:gd name="T20" fmla="*/ 55 w 194"/>
              <a:gd name="T21" fmla="*/ 1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4" h="370">
                <a:moveTo>
                  <a:pt x="55" y="11"/>
                </a:moveTo>
                <a:cubicBezTo>
                  <a:pt x="55" y="11"/>
                  <a:pt x="55" y="11"/>
                  <a:pt x="55" y="11"/>
                </a:cubicBezTo>
                <a:cubicBezTo>
                  <a:pt x="135" y="165"/>
                  <a:pt x="135" y="165"/>
                  <a:pt x="135" y="165"/>
                </a:cubicBezTo>
                <a:cubicBezTo>
                  <a:pt x="141" y="177"/>
                  <a:pt x="139" y="193"/>
                  <a:pt x="128" y="206"/>
                </a:cubicBezTo>
                <a:cubicBezTo>
                  <a:pt x="0" y="360"/>
                  <a:pt x="0" y="360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7" y="370"/>
                  <a:pt x="23" y="370"/>
                  <a:pt x="34" y="360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91" y="194"/>
                  <a:pt x="194" y="176"/>
                  <a:pt x="185" y="163"/>
                </a:cubicBezTo>
                <a:cubicBezTo>
                  <a:pt x="89" y="11"/>
                  <a:pt x="89" y="11"/>
                  <a:pt x="89" y="11"/>
                </a:cubicBezTo>
                <a:cubicBezTo>
                  <a:pt x="82" y="0"/>
                  <a:pt x="65" y="0"/>
                  <a:pt x="5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1" name="Rectangle 20"/>
          <p:cNvSpPr/>
          <p:nvPr/>
        </p:nvSpPr>
        <p:spPr>
          <a:xfrm>
            <a:off x="9065651" y="220980"/>
            <a:ext cx="2929327" cy="525780"/>
          </a:xfrm>
          <a:prstGeom prst="rect">
            <a:avLst/>
          </a:prstGeom>
          <a:gradFill>
            <a:gsLst>
              <a:gs pos="3000">
                <a:schemeClr val="accent4">
                  <a:lumMod val="20000"/>
                  <a:lumOff val="80000"/>
                  <a:alpha val="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solidFill>
                <a:schemeClr val="tx1"/>
              </a:solidFill>
            </a:endParaRP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white">
          <a:xfrm>
            <a:off x="11593258" y="51833"/>
            <a:ext cx="40172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pt-BR" sz="816" baseline="0" dirty="0">
                <a:solidFill>
                  <a:srgbClr val="FFFFFF"/>
                </a:solidFill>
                <a:latin typeface="+mn-lt"/>
              </a:rPr>
              <a:t>SPO-UPP029-09082017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ltGray">
          <a:xfrm>
            <a:off x="10135696" y="220980"/>
            <a:ext cx="1859282" cy="51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012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5088607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Slide do think-cell" r:id="rId4" imgW="347" imgH="346" progId="TCLayout.ActiveDocument.1">
                  <p:embed/>
                </p:oleObj>
              </mc:Choice>
              <mc:Fallback>
                <p:oleObj name="Slide do think-cell" r:id="rId4" imgW="347" imgH="34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233259" y="229386"/>
            <a:ext cx="11700000" cy="338554"/>
          </a:xfrm>
        </p:spPr>
        <p:txBody>
          <a:bodyPr/>
          <a:lstStyle>
            <a:lvl1pPr>
              <a:defRPr sz="2200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title</a:t>
            </a:r>
            <a:r>
              <a:rPr lang="pt-BR" dirty="0"/>
              <a:t> </a:t>
            </a:r>
            <a:r>
              <a:rPr lang="pt-BR" dirty="0" err="1"/>
              <a:t>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7197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490">
          <p15:clr>
            <a:srgbClr val="F26B43"/>
          </p15:clr>
        </p15:guide>
        <p15:guide id="2" pos="101">
          <p15:clr>
            <a:srgbClr val="F26B43"/>
          </p15:clr>
        </p15:guide>
        <p15:guide id="3" orient="horz" pos="583">
          <p15:clr>
            <a:srgbClr val="F26B43"/>
          </p15:clr>
        </p15:guide>
        <p15:guide id="4" orient="horz" pos="3990">
          <p15:clr>
            <a:srgbClr val="F26B43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AFF03B-FDF9-447A-A33C-6F2389705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CC631DC-09DF-4894-8AD6-89FAD09D5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A2230A-5C6C-44F8-B962-FACB5C12D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2F3B532-27CA-412A-87D2-F53409BFC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240754-10EA-48BC-8BCF-AFD7204F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4650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7011952"/>
              </p:ext>
            </p:extLst>
          </p:nvPr>
        </p:nvGraphicFramePr>
        <p:xfrm>
          <a:off x="2161" y="1621"/>
          <a:ext cx="215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Slide do think-cell" r:id="rId4" imgW="347" imgH="346" progId="TCLayout.ActiveDocument.1">
                  <p:embed/>
                </p:oleObj>
              </mc:Choice>
              <mc:Fallback>
                <p:oleObj name="Slide do think-cell" r:id="rId4" imgW="347" imgH="34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1" y="1621"/>
                        <a:ext cx="215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/>
          </p:cNvSpPr>
          <p:nvPr/>
        </p:nvSpPr>
        <p:spPr bwMode="invGray">
          <a:xfrm>
            <a:off x="0" y="0"/>
            <a:ext cx="12192000" cy="6858000"/>
          </a:xfrm>
          <a:prstGeom prst="rect">
            <a:avLst/>
          </a:prstGeom>
          <a:solidFill>
            <a:srgbClr val="0063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28" b="7728"/>
          <a:stretch/>
        </p:blipFill>
        <p:spPr bwMode="ltGray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oc id"/>
          <p:cNvSpPr>
            <a:spLocks noChangeArrowheads="1"/>
          </p:cNvSpPr>
          <p:nvPr/>
        </p:nvSpPr>
        <p:spPr bwMode="auto">
          <a:xfrm>
            <a:off x="10995478" y="51833"/>
            <a:ext cx="894152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913526"/>
            <a:r>
              <a:rPr lang="pt-BR" sz="816" baseline="0" dirty="0">
                <a:solidFill>
                  <a:schemeClr val="bg1"/>
                </a:solidFill>
                <a:latin typeface="+mn-lt"/>
                <a:ea typeface="+mn-ea"/>
              </a:rPr>
              <a:t>SPO-UPP029-09082017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259" y="229386"/>
            <a:ext cx="11656371" cy="3385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title</a:t>
            </a:r>
            <a:r>
              <a:rPr lang="pt-BR" dirty="0"/>
              <a:t> </a:t>
            </a:r>
            <a:r>
              <a:rPr lang="pt-BR" dirty="0" err="1"/>
              <a:t>style</a:t>
            </a:r>
            <a:endParaRPr lang="pt-BR" dirty="0"/>
          </a:p>
        </p:txBody>
      </p:sp>
      <p:sp>
        <p:nvSpPr>
          <p:cNvPr id="10" name="Slide Number"/>
          <p:cNvSpPr txBox="1">
            <a:spLocks/>
          </p:cNvSpPr>
          <p:nvPr/>
        </p:nvSpPr>
        <p:spPr bwMode="auto">
          <a:xfrm>
            <a:off x="11830503" y="6604607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algn="l"/>
            <a:fld id="{42C328C1-A84F-4A39-A664-DBA00541A8C6}" type="slidenum">
              <a:rPr lang="pt-BR" sz="1000" baseline="0" smtClean="0">
                <a:solidFill>
                  <a:schemeClr val="bg1"/>
                </a:solidFill>
                <a:latin typeface="+mn-lt"/>
              </a:rPr>
              <a:pPr algn="l"/>
              <a:t>‹#›</a:t>
            </a:fld>
            <a:endParaRPr lang="pt-BR" sz="1000" baseline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2491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12">
          <p15:clr>
            <a:srgbClr val="000000"/>
          </p15:clr>
        </p15:guide>
        <p15:guide id="2" orient="horz" pos="582">
          <p15:clr>
            <a:srgbClr val="000000"/>
          </p15:clr>
        </p15:guide>
        <p15:guide id="3" orient="horz" pos="3991">
          <p15:clr>
            <a:srgbClr val="000000"/>
          </p15:clr>
        </p15:guide>
        <p15:guide id="4" pos="98">
          <p15:clr>
            <a:srgbClr val="00000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38905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Slide do think-cell" r:id="rId4" imgW="530" imgH="531" progId="TCLayout.ActiveDocument.1">
                  <p:embed/>
                </p:oleObj>
              </mc:Choice>
              <mc:Fallback>
                <p:oleObj name="Slide do think-cell" r:id="rId4" imgW="530" imgH="531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title</a:t>
            </a:r>
            <a:r>
              <a:rPr lang="pt-BR" dirty="0"/>
              <a:t> </a:t>
            </a:r>
            <a:r>
              <a:rPr lang="pt-BR" dirty="0" err="1"/>
              <a:t>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398449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8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677CD66F-CE34-4FD4-AD9A-180270C328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96684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677CD66F-CE34-4FD4-AD9A-180270C328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Espaço Reservado para Conteúdo 25">
            <a:extLst>
              <a:ext uri="{FF2B5EF4-FFF2-40B4-BE49-F238E27FC236}">
                <a16:creationId xmlns:a16="http://schemas.microsoft.com/office/drawing/2014/main" id="{0C1C96E4-024D-48FE-85DF-491A7E7733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1709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5" name="Espaço Reservado para Conteúdo 24">
            <a:extLst>
              <a:ext uri="{FF2B5EF4-FFF2-40B4-BE49-F238E27FC236}">
                <a16:creationId xmlns:a16="http://schemas.microsoft.com/office/drawing/2014/main" id="{D87301F0-977D-49A6-A5BA-20C38AC4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947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3" name="Espaço Reservado para Conteúdo 22">
            <a:extLst>
              <a:ext uri="{FF2B5EF4-FFF2-40B4-BE49-F238E27FC236}">
                <a16:creationId xmlns:a16="http://schemas.microsoft.com/office/drawing/2014/main" id="{E350EEC0-6FC3-4C18-8B37-84CFDBF3A65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1" name="Espaço Reservado para Conteúdo 20">
            <a:extLst>
              <a:ext uri="{FF2B5EF4-FFF2-40B4-BE49-F238E27FC236}">
                <a16:creationId xmlns:a16="http://schemas.microsoft.com/office/drawing/2014/main" id="{D59D8090-1EA7-4FCE-9344-548F9F85C73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19" name="Espaço Reservado para Conteúdo 18">
            <a:extLst>
              <a:ext uri="{FF2B5EF4-FFF2-40B4-BE49-F238E27FC236}">
                <a16:creationId xmlns:a16="http://schemas.microsoft.com/office/drawing/2014/main" id="{40E47899-6171-43DB-9352-ED75756ED0A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42335115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02D530-B7FA-4F64-B197-CF6273167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1C274F3-ACE0-443D-9330-FAD0ED600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3C74C6-24E6-42D4-B45C-347CC0D3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00A7937-5253-4910-956C-4159B77D0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98D567B-437C-4970-AB81-303C8521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21174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5DB1E9-0517-4008-AD92-FA8454762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37BB24E-65BE-44BB-881E-EC0386169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055D76-4648-41DB-9F33-64D3A5C63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79FC1C-D12C-41D7-8C07-C5109680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3FD44D-B39B-4D20-BCEC-3BB50DE48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9021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C007A3-ED57-48E2-83CA-267ADA787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AD87C90-1CF9-454B-841E-6FB87D1B1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7F00E7F-5F05-4D80-9190-0EC2B6D40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C11942A-B406-4B3F-99E0-FAD37BBC9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F9625BC-393E-4B6F-A3C7-E5D6941C8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35241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9AF770-BBD5-4B11-B6D9-383E40EC5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F00174-04E1-4E0A-A65D-F602606B49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C512E7-B8FE-41AF-AD2C-B7379514E1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43BE07-0B80-44D8-A721-1F1839F08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B2F32C8-4736-4E7F-BAD5-EA76E3669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FEEB059-755F-4497-9C88-93A281A45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75784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0557C-B213-4A2B-9A43-1CA060B38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B2C7FD2-2B00-4B0C-92D7-D2E1C899B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CC19691-B1AA-48C6-8D3E-F8DDC05F4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5BD152-8757-4A11-8D33-3646BFAA12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B7871F3-CE3F-4FDC-BB51-1ED54526B3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484E6E4-F68E-4455-9B70-2E9FC731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70B0C84-59D9-421A-A325-1D5FEA311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97F03EE-012B-48F9-8136-6E6FAA56B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25965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9445E0-5795-4729-B129-81755321A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5FC40AD-4A2B-4D23-BA3E-98FCD5172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6FBC06D-F077-4822-96C4-F5532355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D000315-B4D8-44F3-9F7C-7A26D364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9141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34326F-9A77-4CF1-BAE5-F5C9035A4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02C0DD-5143-4B48-9797-326C7F1F1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A947A69-0476-4169-A7A5-B559F0A3F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7863C83-C8CB-4A00-80AC-5124B9661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637039B-26AD-45F9-BA6C-83A2EE2C5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D8D5946-A4A3-47D8-9404-D93B383F2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33226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EEB54DB-8D63-47C6-80E6-07277F8C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5F6DD49-3866-457E-AE9F-650AA25E0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B867867-20CD-479A-9E9D-B40CBEEA5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90128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D1E004-913E-4F25-8EA4-624CE81DA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8072A5-7AB7-4C1B-84BD-6092AFEB6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BAD6B34-7EDB-4C03-A879-A03F273139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8ACCF06-5746-4956-8C3B-D05A6AF7A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19DAFCD-2D03-4D9D-97B9-5268E5095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E7E1E0D-25D9-4AB8-A3B0-D9D9B8D12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57613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3FBCDC-F851-452C-A1BC-44CE1900C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C8B27B5-6D8F-43A1-A03C-4EC6D497CF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3DAA8B3-42FD-4EFA-9594-BBB08BB47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E97D984-0CE7-4B71-B583-67E764059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DFF1DD7-460A-4BBD-9094-B3DC1A5C1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825A11E-5412-479D-A1DB-7E5E51046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00668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631EB4-7260-4F35-BBAF-C75158E30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6081470-CACF-4D34-B64C-DB940A342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E34152-22C0-402D-9609-CEED7CF76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95659D-2170-410A-83D4-DCF43C07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A31617-F6F9-4B2E-8122-8F4879F1F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89239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A4651BC-58F7-44BE-B48D-B288A6786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1B3CBC7-8563-4E0C-AC62-0AD6A9775E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C399903-167A-4D8C-A276-57B6FCD13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4AECF11-1A22-4BEB-9703-66CABD04D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2200CD-C6D1-4F33-8D9E-CFFF21C3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8958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BCF479FA-E961-4542-9484-367DEA68988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51948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BCF479FA-E961-4542-9484-367DEA6898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AE07424A-9FA8-4149-8C16-2BEB1F908A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89548" y="15474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09E5CCE2-0849-4720-9620-6E664FA43F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13348" y="729174"/>
            <a:ext cx="1781393" cy="5616000"/>
          </a:xfrm>
          <a:custGeom>
            <a:avLst/>
            <a:gdLst>
              <a:gd name="connsiteX0" fmla="*/ 0 w 1781393"/>
              <a:gd name="connsiteY0" fmla="*/ 0 h 5616000"/>
              <a:gd name="connsiteX1" fmla="*/ 1781393 w 1781393"/>
              <a:gd name="connsiteY1" fmla="*/ 0 h 5616000"/>
              <a:gd name="connsiteX2" fmla="*/ 1781393 w 1781393"/>
              <a:gd name="connsiteY2" fmla="*/ 5616000 h 5616000"/>
              <a:gd name="connsiteX3" fmla="*/ 0 w 1781393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93" h="5616000">
                <a:moveTo>
                  <a:pt x="0" y="0"/>
                </a:moveTo>
                <a:lnTo>
                  <a:pt x="1781393" y="0"/>
                </a:lnTo>
                <a:lnTo>
                  <a:pt x="1781393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2" name="Espaço Reservado para Imagem 21">
            <a:extLst>
              <a:ext uri="{FF2B5EF4-FFF2-40B4-BE49-F238E27FC236}">
                <a16:creationId xmlns:a16="http://schemas.microsoft.com/office/drawing/2014/main" id="{6A9ED51D-FDE4-4CC3-8221-2674CBF55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  <p:sp>
        <p:nvSpPr>
          <p:cNvPr id="21" name="Espaço Reservado para Imagem 20">
            <a:extLst>
              <a:ext uri="{FF2B5EF4-FFF2-40B4-BE49-F238E27FC236}">
                <a16:creationId xmlns:a16="http://schemas.microsoft.com/office/drawing/2014/main" id="{C8F1F27A-BC1C-4C98-8B28-B068ED9989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/>
          </a:p>
        </p:txBody>
      </p:sp>
      <p:sp>
        <p:nvSpPr>
          <p:cNvPr id="20" name="Espaço Reservado para Imagem 19">
            <a:extLst>
              <a:ext uri="{FF2B5EF4-FFF2-40B4-BE49-F238E27FC236}">
                <a16:creationId xmlns:a16="http://schemas.microsoft.com/office/drawing/2014/main" id="{20997891-539C-4E1D-AC67-0BC8A43FC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02178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FBFCB36F-5E50-4691-A5E9-89D373477A2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Slide do think-cell" r:id="rId5" imgW="395" imgH="396" progId="TCLayout.ActiveDocument.1">
                  <p:embed/>
                </p:oleObj>
              </mc:Choice>
              <mc:Fallback>
                <p:oleObj name="Slide do think-cell" r:id="rId5" imgW="395" imgH="396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FBFCB36F-5E50-4691-A5E9-89D373477A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69E6B3AD-9DCC-478E-B340-08583E81480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1600" b="0" i="0" baseline="0" dirty="0" err="1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51ED79-C822-4D5D-895B-869196163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44" y="79513"/>
            <a:ext cx="11966713" cy="824948"/>
          </a:xfrm>
          <a:prstGeom prst="rect">
            <a:avLst/>
          </a:prstGeom>
        </p:spPr>
        <p:txBody>
          <a:bodyPr anchor="b"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7411328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283B21-B38E-4CEA-9E21-F5A5168FC3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1B7D26-AB55-4215-A3C4-AB722BDA85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A2D4FA1-7191-49D5-8B8F-3A77CE279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90A416-E7DD-4675-97F5-D7BA92549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8F09ED7-1050-45B5-9452-77CF19FB3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28598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D47602-552D-4016-AC77-E343A8EB0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07565F-8C86-457C-A6BE-53D5AEE6B6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5E96A0-DB97-4B0B-9FC0-CE1B422D1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320FC2-84E6-4C2D-9449-0490A08D7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4E189F-CF72-42F0-9C66-D197033FD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26440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AA36-240D-4DC7-890C-E8B68C6E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9A9A4E-BBD7-43E8-8343-609F5097F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3F872E-C1A0-4832-9214-44F73181F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943E99-4E84-4861-8BAA-EC7B0B31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0861E8-0E53-4352-84B0-0C111DAE2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92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B61F02-0642-40FE-ACE6-602631BEC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6D7C1B3-108C-4F93-807E-B3B24F606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F14F9A0-75D1-4D59-AEFD-2D666CA3A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F4B7392-8463-418D-AC8D-0D84322904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F8174DB-ED01-4B56-A021-67A8F713E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7BAD87A-732D-493E-B510-5097C2BD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DBF6F90-077B-4374-94AA-F5071FF25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FF58E31-16A7-4C0E-87E8-762EF783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80480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FC465-1BD5-4833-8E36-515ABB32F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8673684-AED1-476F-A79E-BCAC09F6E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634A0A4-32F0-4CB5-9ABD-9F14C04CF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6D5BCF7-4F6C-4A35-B5F4-89816B035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EE9E992-B94A-4E73-9832-B6B330726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5FF4BD4-BC1F-4D34-9BC4-EE00A9509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55239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169725-71C0-4C98-A77F-A6BBC08D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AA7E2D5-4C65-49AA-BE8F-F10CA83F9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D2A1886-F8C9-4E48-B160-BAE9EA904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CA48C34-AA80-49FB-911E-C2D5E775E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094343B-E9E0-4D52-AC8E-2439DEDD52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EA21CE4-3BDF-45AD-AFA3-5EDA7B82C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9AE6D11-5D1E-4ED5-A5E0-6E247D98E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5E654D5-6E3B-4C1B-921F-AAC08E855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77087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F8700-E9B0-4A39-87E5-33BFB9501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66DFDA8-5887-47B8-B9AE-224B0F39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C860284-E854-48C1-A140-23D36668D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54B3D08-3D10-4D7A-9561-BB06E726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13781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FB64B9C-D3B9-4D12-BB82-9DB5FD535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871A886-27D0-4791-B844-2FCFC847B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2ADA326-FDEF-4FDD-A6A9-69D31A6F2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8622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58EEC-8074-483C-A662-F34971DBC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0606DB-A68A-49A3-B57A-CC5FFD2B3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0EA4D78-17B2-475E-97FC-455F25C9F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1DC5E4-B8F5-4F49-8F3D-D0177177B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E4A4E61-00A9-438E-AF69-A59873ED2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27C1967-4AB5-4995-8103-F7BE24EF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01432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0A657-5DEC-4C04-8C60-F416A7321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AA0D04F-0509-4EAC-85C3-B6607BDD5A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4CD9840-F917-4ECF-99DC-089C29CD8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5BB403-F23C-4AA7-B982-069566953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C8C7C21-709B-42D4-912C-C3B105A38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A67C1A-023A-42C4-AEC5-E3AB5CBC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2070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1C2768-7439-47FC-ACDC-0DB99AC2D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A25A7A-93EB-406C-862F-867C605D7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3B2DA6-F2E4-42F3-AF20-F9FF1B148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4B1F64F-C635-41D0-A83C-F6F22444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9BDDDE-53B9-4C5D-AF8C-966EFA947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7371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01649B4-DD89-4196-B9B6-3DF0F70A5A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9A645D6-6021-493E-AA5C-4B70AEB1A2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C04512-5FFB-4AB8-A730-DD5278BF4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10F92A-956B-408C-AF17-BF9E85CB8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8A83D9-9236-4B5D-884B-72D4E5059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83367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677CD66F-CE34-4FD4-AD9A-180270C328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5799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677CD66F-CE34-4FD4-AD9A-180270C328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Espaço Reservado para Conteúdo 25">
            <a:extLst>
              <a:ext uri="{FF2B5EF4-FFF2-40B4-BE49-F238E27FC236}">
                <a16:creationId xmlns:a16="http://schemas.microsoft.com/office/drawing/2014/main" id="{0C1C96E4-024D-48FE-85DF-491A7E77333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01709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5" name="Espaço Reservado para Conteúdo 24">
            <a:extLst>
              <a:ext uri="{FF2B5EF4-FFF2-40B4-BE49-F238E27FC236}">
                <a16:creationId xmlns:a16="http://schemas.microsoft.com/office/drawing/2014/main" id="{D87301F0-977D-49A6-A5BA-20C38AC4CB3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947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3" name="Espaço Reservado para Conteúdo 22">
            <a:extLst>
              <a:ext uri="{FF2B5EF4-FFF2-40B4-BE49-F238E27FC236}">
                <a16:creationId xmlns:a16="http://schemas.microsoft.com/office/drawing/2014/main" id="{E350EEC0-6FC3-4C18-8B37-84CFDBF3A65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4185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21" name="Espaço Reservado para Conteúdo 20">
            <a:extLst>
              <a:ext uri="{FF2B5EF4-FFF2-40B4-BE49-F238E27FC236}">
                <a16:creationId xmlns:a16="http://schemas.microsoft.com/office/drawing/2014/main" id="{D59D8090-1EA7-4FCE-9344-548F9F85C73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42341" y="72917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  <p:sp>
        <p:nvSpPr>
          <p:cNvPr id="19" name="Espaço Reservado para Conteúdo 18">
            <a:extLst>
              <a:ext uri="{FF2B5EF4-FFF2-40B4-BE49-F238E27FC236}">
                <a16:creationId xmlns:a16="http://schemas.microsoft.com/office/drawing/2014/main" id="{40E47899-6171-43DB-9352-ED75756ED0A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666141" y="154744"/>
            <a:ext cx="1800000" cy="5616000"/>
          </a:xfrm>
          <a:custGeom>
            <a:avLst/>
            <a:gdLst>
              <a:gd name="connsiteX0" fmla="*/ 0 w 1800000"/>
              <a:gd name="connsiteY0" fmla="*/ 0 h 5616000"/>
              <a:gd name="connsiteX1" fmla="*/ 1800000 w 1800000"/>
              <a:gd name="connsiteY1" fmla="*/ 0 h 5616000"/>
              <a:gd name="connsiteX2" fmla="*/ 1800000 w 1800000"/>
              <a:gd name="connsiteY2" fmla="*/ 5616000 h 5616000"/>
              <a:gd name="connsiteX3" fmla="*/ 0 w 1800000"/>
              <a:gd name="connsiteY3" fmla="*/ 5616000 h 56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5616000">
                <a:moveTo>
                  <a:pt x="0" y="0"/>
                </a:moveTo>
                <a:lnTo>
                  <a:pt x="1800000" y="0"/>
                </a:lnTo>
                <a:lnTo>
                  <a:pt x="1800000" y="5616000"/>
                </a:lnTo>
                <a:lnTo>
                  <a:pt x="0" y="56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pPr lvl="0"/>
            <a:r>
              <a:rPr lang="pt-BR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3019259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722285-3F3E-45AA-B653-13A9D5641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72A1773-56C5-48E5-B36C-157CCA451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3233775-D19C-4FA0-8428-180951A4E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94903BF-63C8-4878-B67A-E55DC3CED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16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48F1F77-EA56-4D8A-94B3-9EB1FECA3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92CBE67-563B-4910-84D9-0F0A8217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A7F4513-4789-4D44-A752-6624215D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35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1684F6-90AB-41D8-9BC1-3EDDFFBF0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6DF5B73-18BF-46D0-9E06-C73DE1D16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2C77C34-E3F3-44B3-8F90-3665D2D80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9B16142-97A7-4D28-865D-834205ABB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5D78E0A-E2DD-4FDC-BCF4-1AD30B5D1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EDFB29-0EC7-49A0-BF58-3553DEBE5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971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401C1F-433E-4E81-8E77-2475DE73F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C203318-F110-489E-AA45-5F6EFE37A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91A70EB-A647-40C0-A0E8-63E517D39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C34F954-20E4-4381-B9A4-3D7B8C2A9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6EEF96B-72F2-4BC6-8816-E1639E2B4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FFA15D6-67C2-45FD-8AF4-6A50F17D5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5631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ags" Target="../tags/tag9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8.xml"/><Relationship Id="rId2" Type="http://schemas.openxmlformats.org/officeDocument/2006/relationships/slideLayout" Target="../slideLayouts/slideLayout15.xml"/><Relationship Id="rId16" Type="http://schemas.openxmlformats.org/officeDocument/2006/relationships/vmlDrawing" Target="../drawings/vmlDrawing5.v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9" Type="http://schemas.openxmlformats.org/officeDocument/2006/relationships/oleObject" Target="../embeddings/oleObject5.bin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26" Type="http://schemas.openxmlformats.org/officeDocument/2006/relationships/oleObject" Target="../embeddings/oleObject9.bin"/><Relationship Id="rId3" Type="http://schemas.openxmlformats.org/officeDocument/2006/relationships/slideLayout" Target="../slideLayouts/slideLayout30.xml"/><Relationship Id="rId21" Type="http://schemas.openxmlformats.org/officeDocument/2006/relationships/tags" Target="../tags/tag26.xml"/><Relationship Id="rId7" Type="http://schemas.openxmlformats.org/officeDocument/2006/relationships/theme" Target="../theme/theme3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5" Type="http://schemas.openxmlformats.org/officeDocument/2006/relationships/tags" Target="../tags/tag30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ags" Target="../tags/tag16.xml"/><Relationship Id="rId24" Type="http://schemas.openxmlformats.org/officeDocument/2006/relationships/tags" Target="../tags/tag29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20.xml"/><Relationship Id="rId23" Type="http://schemas.openxmlformats.org/officeDocument/2006/relationships/tags" Target="../tags/tag28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slideLayout" Target="../slideLayouts/slideLayout31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tags" Target="../tags/tag27.xml"/><Relationship Id="rId27" Type="http://schemas.openxmlformats.org/officeDocument/2006/relationships/image" Target="../media/image3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oleObject" Target="../embeddings/oleObject15.bin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ags" Target="../tags/tag37.xml"/><Relationship Id="rId2" Type="http://schemas.openxmlformats.org/officeDocument/2006/relationships/slideLayout" Target="../slideLayouts/slideLayout35.xml"/><Relationship Id="rId16" Type="http://schemas.openxmlformats.org/officeDocument/2006/relationships/tags" Target="../tags/tag36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vmlDrawing" Target="../drawings/vmlDrawing15.vml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18" Type="http://schemas.openxmlformats.org/officeDocument/2006/relationships/image" Target="../media/image9.emf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oleObject" Target="../embeddings/oleObject18.bin"/><Relationship Id="rId2" Type="http://schemas.openxmlformats.org/officeDocument/2006/relationships/slideLayout" Target="../slideLayouts/slideLayout48.xml"/><Relationship Id="rId16" Type="http://schemas.openxmlformats.org/officeDocument/2006/relationships/tags" Target="../tags/tag42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tags" Target="../tags/tag4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vmlDrawing" Target="../drawings/vmlDrawing18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74A6E86F-355F-475E-BABE-9B7D0CDB6F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7345538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Slide do think-cell" r:id="rId18" imgW="421" imgH="423" progId="TCLayout.ActiveDocument.1">
                  <p:embed/>
                </p:oleObj>
              </mc:Choice>
              <mc:Fallback>
                <p:oleObj name="Slide do think-cell" r:id="rId18" imgW="421" imgH="423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74A6E86F-355F-475E-BABE-9B7D0CDB6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5C379F84-A625-4F6A-AB5C-80A3827ACF95}"/>
              </a:ext>
            </a:extLst>
          </p:cNvPr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F518D62-E796-48BB-849B-E1E5C10C6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FCC80F1-5513-4949-809F-9A43428C9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230CFF-C688-4686-ABC3-832347C99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49119-E71E-4A26-AD81-4C382001E37B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BCC42A-77D7-4FFF-95F1-EF1DC5473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49C5FE4-299E-49D4-93AA-BF958910F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58F0B-A81B-4B90-9C19-859D41B7DF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73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96F661AB-7EE1-4EE7-B3A1-0A49D86CC9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5262305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Slide do think-cell" r:id="rId19" imgW="421" imgH="423" progId="TCLayout.ActiveDocument.1">
                  <p:embed/>
                </p:oleObj>
              </mc:Choice>
              <mc:Fallback>
                <p:oleObj name="Slide do think-cell" r:id="rId19" imgW="421" imgH="423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96F661AB-7EE1-4EE7-B3A1-0A49D86CC9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F4E0B7BB-F066-46E3-A59D-3E31F0800FA2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F2D81F1-16ED-480F-9A03-5A4E86B6D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B0C81D8-A855-4116-9C5F-A21569918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58A3C0-CDA7-4099-9330-E13BE61199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052BE-36B0-4970-8850-B7B49029284E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68C6A2-FFE8-45D8-87BB-5F10D3164B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99A4CD-58B3-4809-BBF1-60C34B3748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6259B-1E60-4340-B248-41882005B1D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698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71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456591705"/>
              </p:ext>
            </p:extLst>
          </p:nvPr>
        </p:nvGraphicFramePr>
        <p:xfrm>
          <a:off x="0" y="0"/>
          <a:ext cx="215979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Slide do think-cell" r:id="rId26" imgW="270" imgH="270" progId="TCLayout.ActiveDocument.1">
                  <p:embed/>
                </p:oleObj>
              </mc:Choice>
              <mc:Fallback>
                <p:oleObj name="Slide do think-cell" r:id="rId26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215979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10"/>
            </p:custDataLst>
          </p:nvPr>
        </p:nvSpPr>
        <p:spPr bwMode="auto">
          <a:xfrm>
            <a:off x="0" y="0"/>
            <a:ext cx="215979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1982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9" name="Rectangle 58"/>
          <p:cNvSpPr/>
          <p:nvPr userDrawn="1"/>
        </p:nvSpPr>
        <p:spPr bwMode="ltGray">
          <a:xfrm>
            <a:off x="0" y="6505102"/>
            <a:ext cx="12192000" cy="352898"/>
          </a:xfrm>
          <a:prstGeom prst="rect">
            <a:avLst/>
          </a:prstGeom>
          <a:gradFill flip="none" rotWithShape="1">
            <a:gsLst>
              <a:gs pos="77000">
                <a:srgbClr val="F39515"/>
              </a:gs>
              <a:gs pos="45000">
                <a:srgbClr val="FED51B"/>
              </a:gs>
              <a:gs pos="100000">
                <a:srgbClr val="EB7224"/>
              </a:gs>
            </a:gsLst>
            <a:lin ang="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10981279" y="1980946"/>
            <a:ext cx="2231380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aseline="0">
                <a:solidFill>
                  <a:srgbClr val="808080"/>
                </a:solidFill>
                <a:latin typeface="+mn-lt"/>
                <a:ea typeface="+mn-ea"/>
              </a:rPr>
              <a:t>Last Modified 12/12/2017 11:51 E. South America Standard Time</a:t>
            </a:r>
            <a:endParaRPr lang="pt-BR" sz="600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11088680" y="4198926"/>
            <a:ext cx="2016578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aseline="0">
                <a:solidFill>
                  <a:srgbClr val="808080"/>
                </a:solidFill>
                <a:latin typeface="+mn-lt"/>
                <a:ea typeface="+mn-ea"/>
              </a:rPr>
              <a:t>Printed 21/11/2017 13:57 E. South America Standard Time</a:t>
            </a:r>
            <a:endParaRPr lang="pt-BR" sz="600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233259" y="229386"/>
            <a:ext cx="10465222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latinLnBrk="0"/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title</a:t>
            </a:r>
            <a:r>
              <a:rPr lang="pt-BR" dirty="0"/>
              <a:t> </a:t>
            </a:r>
            <a:r>
              <a:rPr lang="pt-BR" dirty="0" err="1"/>
              <a:t>style</a:t>
            </a:r>
            <a:endParaRPr lang="pt-BR" noProof="0" dirty="0"/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auto">
          <a:xfrm>
            <a:off x="233258" y="43850"/>
            <a:ext cx="61234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pt-BR" sz="1000" cap="all" baseline="0" dirty="0" err="1">
                <a:solidFill>
                  <a:schemeClr val="accent6"/>
                </a:solidFill>
                <a:latin typeface="+mn-lt"/>
                <a:ea typeface="+mn-ea"/>
              </a:rPr>
              <a:t>Tracker</a:t>
            </a:r>
            <a:endParaRPr lang="pt-BR" sz="1000" cap="all" baseline="0" dirty="0">
              <a:solidFill>
                <a:schemeClr val="accent6"/>
              </a:solidFill>
              <a:latin typeface="+mn-lt"/>
              <a:ea typeface="+mn-ea"/>
            </a:endParaRPr>
          </a:p>
        </p:txBody>
      </p:sp>
      <p:sp>
        <p:nvSpPr>
          <p:cNvPr id="11" name="3. Unit of measure" hidden="1"/>
          <p:cNvSpPr txBox="1">
            <a:spLocks noChangeArrowheads="1"/>
          </p:cNvSpPr>
          <p:nvPr/>
        </p:nvSpPr>
        <p:spPr bwMode="auto">
          <a:xfrm>
            <a:off x="233258" y="599589"/>
            <a:ext cx="104652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pt-BR" sz="1600" baseline="0" dirty="0">
                <a:solidFill>
                  <a:schemeClr val="accent6"/>
                </a:solidFill>
                <a:latin typeface="+mn-lt"/>
                <a:ea typeface="+mn-ea"/>
              </a:rPr>
              <a:t>Unit </a:t>
            </a:r>
            <a:r>
              <a:rPr lang="pt-BR" sz="1600" baseline="0" dirty="0" err="1">
                <a:solidFill>
                  <a:schemeClr val="accent6"/>
                </a:solidFill>
                <a:latin typeface="+mn-lt"/>
                <a:ea typeface="+mn-ea"/>
              </a:rPr>
              <a:t>of</a:t>
            </a:r>
            <a:r>
              <a:rPr lang="pt-BR" sz="1600" baseline="0" dirty="0">
                <a:solidFill>
                  <a:schemeClr val="accent6"/>
                </a:solidFill>
                <a:latin typeface="+mn-lt"/>
                <a:ea typeface="+mn-ea"/>
              </a:rPr>
              <a:t> </a:t>
            </a:r>
            <a:r>
              <a:rPr lang="pt-BR" sz="1600" baseline="0" dirty="0" err="1">
                <a:solidFill>
                  <a:schemeClr val="accent6"/>
                </a:solidFill>
                <a:latin typeface="+mn-lt"/>
                <a:ea typeface="+mn-ea"/>
              </a:rPr>
              <a:t>measure</a:t>
            </a:r>
            <a:endParaRPr lang="pt-BR" sz="1600" baseline="0" dirty="0">
              <a:solidFill>
                <a:schemeClr val="accent6"/>
              </a:solidFill>
              <a:latin typeface="+mn-lt"/>
              <a:ea typeface="+mn-ea"/>
            </a:endParaRPr>
          </a:p>
        </p:txBody>
      </p:sp>
      <p:grpSp>
        <p:nvGrpSpPr>
          <p:cNvPr id="5" name="Slide Elements" hidden="1"/>
          <p:cNvGrpSpPr/>
          <p:nvPr/>
        </p:nvGrpSpPr>
        <p:grpSpPr>
          <a:xfrm>
            <a:off x="233258" y="6290725"/>
            <a:ext cx="11725485" cy="467770"/>
            <a:chOff x="233258" y="6290725"/>
            <a:chExt cx="11725485" cy="467770"/>
          </a:xfrm>
        </p:grpSpPr>
        <p:sp>
          <p:nvSpPr>
            <p:cNvPr id="13" name="4. Footnote"/>
            <p:cNvSpPr txBox="1">
              <a:spLocks noChangeArrowheads="1"/>
            </p:cNvSpPr>
            <p:nvPr/>
          </p:nvSpPr>
          <p:spPr bwMode="auto">
            <a:xfrm>
              <a:off x="233258" y="6290725"/>
              <a:ext cx="11725485" cy="153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pt-BR" sz="1000" baseline="0" dirty="0">
                  <a:solidFill>
                    <a:schemeClr val="accent6"/>
                  </a:solidFill>
                  <a:latin typeface="+mn-lt"/>
                  <a:ea typeface="+mn-ea"/>
                </a:rPr>
                <a:t>1 </a:t>
              </a:r>
              <a:r>
                <a:rPr lang="pt-BR" sz="1000" baseline="0" dirty="0" err="1">
                  <a:solidFill>
                    <a:schemeClr val="accent6"/>
                  </a:solidFill>
                  <a:latin typeface="+mn-lt"/>
                  <a:ea typeface="+mn-ea"/>
                </a:rPr>
                <a:t>Footnote</a:t>
              </a:r>
              <a:endParaRPr lang="pt-BR" sz="1000" baseline="0" dirty="0">
                <a:solidFill>
                  <a:schemeClr val="accent6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5. Source"/>
            <p:cNvSpPr>
              <a:spLocks noChangeArrowheads="1"/>
            </p:cNvSpPr>
            <p:nvPr/>
          </p:nvSpPr>
          <p:spPr bwMode="auto">
            <a:xfrm>
              <a:off x="233258" y="6604607"/>
              <a:ext cx="11148274" cy="153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465138" indent="-465138" defTabSz="913526">
                <a:tabLst>
                  <a:tab pos="457200" algn="l"/>
                </a:tabLst>
              </a:pPr>
              <a:r>
                <a:rPr lang="pt-BR" sz="1000" baseline="0" dirty="0">
                  <a:solidFill>
                    <a:schemeClr val="tx1"/>
                  </a:solidFill>
                  <a:latin typeface="+mn-lt"/>
                  <a:ea typeface="+mn-ea"/>
                </a:rPr>
                <a:t>Fonte: Fonte</a:t>
              </a: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76208" y="2402543"/>
            <a:ext cx="5853024" cy="125611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 latinLnBrk="0"/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text</a:t>
            </a:r>
            <a:r>
              <a:rPr lang="pt-BR" dirty="0"/>
              <a:t> </a:t>
            </a:r>
            <a:r>
              <a:rPr lang="pt-BR" dirty="0" err="1"/>
              <a:t>styles</a:t>
            </a:r>
            <a:endParaRPr lang="pt-BR" dirty="0"/>
          </a:p>
          <a:p>
            <a:pPr lvl="1" latinLnBrk="0"/>
            <a:r>
              <a:rPr lang="pt-BR" dirty="0" err="1"/>
              <a:t>Second</a:t>
            </a:r>
            <a:r>
              <a:rPr lang="pt-BR" dirty="0"/>
              <a:t> </a:t>
            </a:r>
            <a:r>
              <a:rPr lang="pt-BR" dirty="0" err="1"/>
              <a:t>level</a:t>
            </a:r>
            <a:endParaRPr lang="pt-BR" dirty="0"/>
          </a:p>
          <a:p>
            <a:pPr lvl="2" latinLnBrk="0"/>
            <a:r>
              <a:rPr lang="pt-BR" dirty="0" err="1"/>
              <a:t>Third</a:t>
            </a:r>
            <a:r>
              <a:rPr lang="pt-BR" dirty="0"/>
              <a:t> </a:t>
            </a:r>
            <a:r>
              <a:rPr lang="pt-BR" dirty="0" err="1"/>
              <a:t>level</a:t>
            </a:r>
            <a:endParaRPr lang="pt-BR" dirty="0"/>
          </a:p>
          <a:p>
            <a:pPr lvl="3" latinLnBrk="0"/>
            <a:r>
              <a:rPr lang="pt-BR" dirty="0" err="1"/>
              <a:t>Fourth</a:t>
            </a:r>
            <a:r>
              <a:rPr lang="pt-BR" dirty="0"/>
              <a:t> </a:t>
            </a:r>
            <a:r>
              <a:rPr lang="pt-BR" dirty="0" err="1"/>
              <a:t>level</a:t>
            </a:r>
            <a:endParaRPr lang="pt-BR" dirty="0"/>
          </a:p>
          <a:p>
            <a:pPr lvl="4" latinLnBrk="0"/>
            <a:r>
              <a:rPr lang="pt-BR" dirty="0" err="1"/>
              <a:t>Fifth</a:t>
            </a:r>
            <a:r>
              <a:rPr lang="pt-BR" dirty="0"/>
              <a:t> </a:t>
            </a:r>
            <a:r>
              <a:rPr lang="pt-BR" dirty="0" err="1"/>
              <a:t>level</a:t>
            </a:r>
            <a:endParaRPr lang="pt-BR" dirty="0"/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976207" y="1781259"/>
            <a:ext cx="5801189" cy="510219"/>
            <a:chOff x="915" y="715"/>
            <a:chExt cx="2686" cy="315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auto">
            <a:xfrm>
              <a:off x="915" y="715"/>
              <a:ext cx="2686" cy="315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r>
                <a:rPr lang="pt-BR" sz="1600" b="1" baseline="0" dirty="0" err="1">
                  <a:solidFill>
                    <a:srgbClr val="000000"/>
                  </a:solidFill>
                  <a:latin typeface="+mn-lt"/>
                  <a:ea typeface="+mn-ea"/>
                </a:rPr>
                <a:t>Title</a:t>
              </a:r>
              <a:endParaRPr lang="pt-BR" sz="1600" b="1" baseline="0" dirty="0">
                <a:solidFill>
                  <a:srgbClr val="000000"/>
                </a:solidFill>
                <a:latin typeface="+mn-lt"/>
                <a:ea typeface="+mn-ea"/>
              </a:endParaRPr>
            </a:p>
            <a:p>
              <a:r>
                <a:rPr lang="pt-BR" sz="1600" baseline="0" dirty="0">
                  <a:solidFill>
                    <a:schemeClr val="accent6"/>
                  </a:solidFill>
                  <a:latin typeface="+mn-lt"/>
                  <a:ea typeface="+mn-ea"/>
                </a:rPr>
                <a:t>Unit </a:t>
              </a:r>
              <a:r>
                <a:rPr lang="pt-BR" sz="1600" baseline="0" dirty="0" err="1">
                  <a:solidFill>
                    <a:schemeClr val="accent6"/>
                  </a:solidFill>
                  <a:latin typeface="+mn-lt"/>
                  <a:ea typeface="+mn-ea"/>
                </a:rPr>
                <a:t>of</a:t>
              </a:r>
              <a:r>
                <a:rPr lang="pt-BR" sz="1600" baseline="0" dirty="0">
                  <a:solidFill>
                    <a:schemeClr val="accent6"/>
                  </a:solidFill>
                  <a:latin typeface="+mn-lt"/>
                  <a:ea typeface="+mn-ea"/>
                </a:rPr>
                <a:t> </a:t>
              </a:r>
              <a:r>
                <a:rPr lang="pt-BR" sz="1600" baseline="0" dirty="0" err="1">
                  <a:solidFill>
                    <a:schemeClr val="accent6"/>
                  </a:solidFill>
                  <a:latin typeface="+mn-lt"/>
                  <a:ea typeface="+mn-ea"/>
                </a:rPr>
                <a:t>measure</a:t>
              </a:r>
              <a:endParaRPr lang="pt-BR" sz="1600" baseline="0" dirty="0">
                <a:solidFill>
                  <a:schemeClr val="accent6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7" name="McKSticker" hidden="1"/>
          <p:cNvGrpSpPr/>
          <p:nvPr/>
        </p:nvGrpSpPr>
        <p:grpSpPr bwMode="auto">
          <a:xfrm>
            <a:off x="11376404" y="630299"/>
            <a:ext cx="582339" cy="181588"/>
            <a:chOff x="8312741" y="285750"/>
            <a:chExt cx="428034" cy="177973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auto">
            <a:xfrm>
              <a:off x="8312741" y="285750"/>
              <a:ext cx="428034" cy="177973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13526">
                <a:buClr>
                  <a:srgbClr val="002960"/>
                </a:buClr>
              </a:pPr>
              <a:r>
                <a:rPr lang="pt-BR" sz="1000" baseline="0" dirty="0" err="1">
                  <a:solidFill>
                    <a:schemeClr val="accent6"/>
                  </a:solidFill>
                  <a:latin typeface="+mn-lt"/>
                  <a:ea typeface="+mn-ea"/>
                </a:rPr>
                <a:t>STICKER</a:t>
              </a:r>
              <a:endParaRPr lang="pt-BR" sz="1000" baseline="0" dirty="0">
                <a:solidFill>
                  <a:schemeClr val="accent6"/>
                </a:solidFill>
                <a:latin typeface="+mn-lt"/>
                <a:ea typeface="+mn-ea"/>
              </a:endParaRP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auto">
            <a:xfrm>
              <a:off x="8312741" y="285750"/>
              <a:ext cx="0" cy="177973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auto">
            <a:xfrm>
              <a:off x="8312741" y="463723"/>
              <a:ext cx="428034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Slide Number"/>
          <p:cNvSpPr txBox="1">
            <a:spLocks/>
          </p:cNvSpPr>
          <p:nvPr/>
        </p:nvSpPr>
        <p:spPr bwMode="auto">
          <a:xfrm>
            <a:off x="11830503" y="6604607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algn="l"/>
            <a:fld id="{42C328C1-A84F-4A39-A664-DBA00541A8C6}" type="slidenum">
              <a:rPr lang="pt-BR" sz="1000" baseline="0" smtClean="0">
                <a:solidFill>
                  <a:schemeClr val="bg1"/>
                </a:solidFill>
                <a:latin typeface="+mn-lt"/>
              </a:rPr>
              <a:pPr algn="l"/>
              <a:t>‹#›</a:t>
            </a:fld>
            <a:endParaRPr lang="pt-BR" sz="1000" baseline="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4" name="LegendBoxes" hidden="1"/>
          <p:cNvGrpSpPr>
            <a:grpSpLocks/>
          </p:cNvGrpSpPr>
          <p:nvPr/>
        </p:nvGrpSpPr>
        <p:grpSpPr bwMode="auto">
          <a:xfrm>
            <a:off x="11195155" y="612585"/>
            <a:ext cx="763588" cy="996951"/>
            <a:chOff x="4936" y="176"/>
            <a:chExt cx="481" cy="628"/>
          </a:xfrm>
        </p:grpSpPr>
        <p:sp>
          <p:nvSpPr>
            <p:cNvPr id="65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66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67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68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69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70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71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72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</p:grpSp>
      <p:grpSp>
        <p:nvGrpSpPr>
          <p:cNvPr id="73" name="LegendLines" hidden="1"/>
          <p:cNvGrpSpPr>
            <a:grpSpLocks/>
          </p:cNvGrpSpPr>
          <p:nvPr/>
        </p:nvGrpSpPr>
        <p:grpSpPr bwMode="auto">
          <a:xfrm>
            <a:off x="10887180" y="612585"/>
            <a:ext cx="1071563" cy="730251"/>
            <a:chOff x="4750" y="176"/>
            <a:chExt cx="675" cy="460"/>
          </a:xfrm>
        </p:grpSpPr>
        <p:sp>
          <p:nvSpPr>
            <p:cNvPr id="74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75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76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/>
              <a:endParaRPr lang="pt-BR" sz="1200" dirty="0">
                <a:latin typeface="+mn-lt"/>
              </a:endParaRPr>
            </a:p>
          </p:txBody>
        </p:sp>
        <p:sp>
          <p:nvSpPr>
            <p:cNvPr id="77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78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79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21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</p:grpSp>
      <p:grpSp>
        <p:nvGrpSpPr>
          <p:cNvPr id="80" name="LegendMoons" hidden="1"/>
          <p:cNvGrpSpPr/>
          <p:nvPr/>
        </p:nvGrpSpPr>
        <p:grpSpPr bwMode="auto">
          <a:xfrm>
            <a:off x="11128313" y="612585"/>
            <a:ext cx="830430" cy="1306516"/>
            <a:chOff x="5428012" y="273840"/>
            <a:chExt cx="830430" cy="1306516"/>
          </a:xfrm>
        </p:grpSpPr>
        <p:sp>
          <p:nvSpPr>
            <p:cNvPr id="81" name="Legend1"/>
            <p:cNvSpPr>
              <a:spLocks noChangeArrowheads="1"/>
            </p:cNvSpPr>
            <p:nvPr/>
          </p:nvSpPr>
          <p:spPr bwMode="auto">
            <a:xfrm>
              <a:off x="5748687" y="286540"/>
              <a:ext cx="509755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82" name="Legend2"/>
            <p:cNvSpPr>
              <a:spLocks noChangeArrowheads="1"/>
            </p:cNvSpPr>
            <p:nvPr/>
          </p:nvSpPr>
          <p:spPr bwMode="auto">
            <a:xfrm>
              <a:off x="5748687" y="561178"/>
              <a:ext cx="509755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83" name="Legend3"/>
            <p:cNvSpPr>
              <a:spLocks noChangeArrowheads="1"/>
            </p:cNvSpPr>
            <p:nvPr/>
          </p:nvSpPr>
          <p:spPr bwMode="auto">
            <a:xfrm>
              <a:off x="5748687" y="835817"/>
              <a:ext cx="509755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84" name="Legend4"/>
            <p:cNvSpPr>
              <a:spLocks noChangeArrowheads="1"/>
            </p:cNvSpPr>
            <p:nvPr/>
          </p:nvSpPr>
          <p:spPr bwMode="auto">
            <a:xfrm>
              <a:off x="5748687" y="1107280"/>
              <a:ext cx="509755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sp>
          <p:nvSpPr>
            <p:cNvPr id="85" name="Legend5"/>
            <p:cNvSpPr>
              <a:spLocks noChangeArrowheads="1"/>
            </p:cNvSpPr>
            <p:nvPr/>
          </p:nvSpPr>
          <p:spPr bwMode="auto">
            <a:xfrm>
              <a:off x="5748687" y="1383505"/>
              <a:ext cx="509755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95350">
                <a:buClr>
                  <a:schemeClr val="tx2"/>
                </a:buClr>
              </a:pPr>
              <a:r>
                <a:rPr lang="pt-BR" sz="1200" dirty="0" err="1">
                  <a:latin typeface="+mn-lt"/>
                </a:rPr>
                <a:t>Legend</a:t>
              </a:r>
              <a:endParaRPr lang="pt-BR" sz="1200" dirty="0">
                <a:latin typeface="+mn-lt"/>
              </a:endParaRPr>
            </a:p>
          </p:txBody>
        </p:sp>
        <p:grpSp>
          <p:nvGrpSpPr>
            <p:cNvPr id="86" name="MoonLegend1"/>
            <p:cNvGrpSpPr>
              <a:grpSpLocks noChangeAspect="1"/>
            </p:cNvGrpSpPr>
            <p:nvPr userDrawn="1">
              <p:custDataLst>
                <p:tags r:id="rId11"/>
              </p:custDataLst>
            </p:nvPr>
          </p:nvGrpSpPr>
          <p:grpSpPr bwMode="auto">
            <a:xfrm>
              <a:off x="5428012" y="273840"/>
              <a:ext cx="209550" cy="209551"/>
              <a:chOff x="1694" y="2044"/>
              <a:chExt cx="160" cy="160"/>
            </a:xfrm>
          </p:grpSpPr>
          <p:sp>
            <p:nvSpPr>
              <p:cNvPr id="99" name="Oval 41"/>
              <p:cNvSpPr>
                <a:spLocks noChangeAspect="1"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  <p:sp>
            <p:nvSpPr>
              <p:cNvPr id="100" name="Arc 42"/>
              <p:cNvSpPr>
                <a:spLocks noChangeAspect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</p:grpSp>
        <p:grpSp>
          <p:nvGrpSpPr>
            <p:cNvPr id="87" name="MoonLegend2"/>
            <p:cNvGrpSpPr>
              <a:grpSpLocks noChangeAspect="1"/>
            </p:cNvGrpSpPr>
            <p:nvPr userDrawn="1">
              <p:custDataLst>
                <p:tags r:id="rId12"/>
              </p:custDataLst>
            </p:nvPr>
          </p:nvGrpSpPr>
          <p:grpSpPr bwMode="auto">
            <a:xfrm>
              <a:off x="5428012" y="548081"/>
              <a:ext cx="209550" cy="209551"/>
              <a:chOff x="1694" y="2044"/>
              <a:chExt cx="160" cy="160"/>
            </a:xfrm>
          </p:grpSpPr>
          <p:sp>
            <p:nvSpPr>
              <p:cNvPr id="97" name="Oval 41"/>
              <p:cNvSpPr>
                <a:spLocks noChangeAspect="1"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  <p:sp>
            <p:nvSpPr>
              <p:cNvPr id="98" name="Arc 42"/>
              <p:cNvSpPr>
                <a:spLocks noChangeAspect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</p:grpSp>
        <p:grpSp>
          <p:nvGrpSpPr>
            <p:cNvPr id="88" name="MoonLegend3"/>
            <p:cNvGrpSpPr>
              <a:grpSpLocks noChangeAspect="1"/>
            </p:cNvGrpSpPr>
            <p:nvPr userDrawn="1">
              <p:custDataLst>
                <p:tags r:id="rId13"/>
              </p:custDataLst>
            </p:nvPr>
          </p:nvGrpSpPr>
          <p:grpSpPr bwMode="auto">
            <a:xfrm>
              <a:off x="5428012" y="822322"/>
              <a:ext cx="209550" cy="209551"/>
              <a:chOff x="1694" y="2044"/>
              <a:chExt cx="160" cy="160"/>
            </a:xfrm>
          </p:grpSpPr>
          <p:sp>
            <p:nvSpPr>
              <p:cNvPr id="95" name="Oval 41"/>
              <p:cNvSpPr>
                <a:spLocks noChangeAspect="1"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  <p:sp>
            <p:nvSpPr>
              <p:cNvPr id="96" name="Arc 42"/>
              <p:cNvSpPr>
                <a:spLocks noChangeAspect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</p:grpSp>
        <p:grpSp>
          <p:nvGrpSpPr>
            <p:cNvPr id="89" name="MoonLegend4"/>
            <p:cNvGrpSpPr>
              <a:grpSpLocks noChangeAspect="1"/>
            </p:cNvGrpSpPr>
            <p:nvPr userDrawn="1">
              <p:custDataLst>
                <p:tags r:id="rId14"/>
              </p:custDataLst>
            </p:nvPr>
          </p:nvGrpSpPr>
          <p:grpSpPr bwMode="auto">
            <a:xfrm>
              <a:off x="5428012" y="1096563"/>
              <a:ext cx="209550" cy="209551"/>
              <a:chOff x="1694" y="2044"/>
              <a:chExt cx="160" cy="160"/>
            </a:xfrm>
          </p:grpSpPr>
          <p:sp>
            <p:nvSpPr>
              <p:cNvPr id="93" name="Oval 41"/>
              <p:cNvSpPr>
                <a:spLocks noChangeAspect="1"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  <p:sp>
            <p:nvSpPr>
              <p:cNvPr id="94" name="Arc 42"/>
              <p:cNvSpPr>
                <a:spLocks noChangeAspect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</p:grpSp>
        <p:grpSp>
          <p:nvGrpSpPr>
            <p:cNvPr id="90" name="MoonLegend5"/>
            <p:cNvGrpSpPr>
              <a:grpSpLocks noChangeAspect="1"/>
            </p:cNvGrpSpPr>
            <p:nvPr userDrawn="1">
              <p:custDataLst>
                <p:tags r:id="rId15"/>
              </p:custDataLst>
            </p:nvPr>
          </p:nvGrpSpPr>
          <p:grpSpPr bwMode="auto">
            <a:xfrm>
              <a:off x="5428012" y="1370805"/>
              <a:ext cx="209550" cy="209551"/>
              <a:chOff x="1694" y="2044"/>
              <a:chExt cx="160" cy="160"/>
            </a:xfrm>
          </p:grpSpPr>
          <p:sp>
            <p:nvSpPr>
              <p:cNvPr id="91" name="Oval 4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  <p:sp>
            <p:nvSpPr>
              <p:cNvPr id="92" name="Arc 42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/>
                <a:endParaRPr lang="pt-BR" sz="1200" dirty="0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902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6" r:id="rId6"/>
  </p:sldLayoutIdLst>
  <p:hf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275353" algn="l"/>
        </a:tabLst>
        <a:defRPr sz="2500" b="1" baseline="0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sz="1939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defRPr sz="1600" baseline="0">
          <a:solidFill>
            <a:schemeClr val="tx1"/>
          </a:solidFill>
          <a:latin typeface="+mn-lt"/>
          <a:ea typeface="+mn-ea"/>
          <a:cs typeface="+mn-cs"/>
        </a:defRPr>
      </a:lvl1pPr>
      <a:lvl2pPr marL="197607" indent="-195987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 baseline="0">
          <a:solidFill>
            <a:schemeClr val="tx1"/>
          </a:solidFill>
          <a:latin typeface="+mn-lt"/>
        </a:defRPr>
      </a:lvl2pPr>
      <a:lvl3pPr marL="466481" indent="-267255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 baseline="0">
          <a:solidFill>
            <a:schemeClr val="tx1"/>
          </a:solidFill>
          <a:latin typeface="+mn-lt"/>
        </a:defRPr>
      </a:lvl3pPr>
      <a:lvl4pPr marL="626835" indent="-158733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 baseline="0">
          <a:solidFill>
            <a:schemeClr val="tx1"/>
          </a:solidFill>
          <a:latin typeface="+mn-lt"/>
        </a:defRPr>
      </a:lvl4pPr>
      <a:lvl5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 baseline="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32" baseline="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sz="18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3">
          <p15:clr>
            <a:srgbClr val="F26B43"/>
          </p15:clr>
        </p15:guide>
        <p15:guide id="2" pos="44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87BE70D1-8FFA-4E1F-974C-3AD0FC7103A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096005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Slide do think-cell" r:id="rId18" imgW="421" imgH="423" progId="TCLayout.ActiveDocument.1">
                  <p:embed/>
                </p:oleObj>
              </mc:Choice>
              <mc:Fallback>
                <p:oleObj name="Slide do think-cell" r:id="rId18" imgW="421" imgH="423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87BE70D1-8FFA-4E1F-974C-3AD0FC7103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7B6EE1D6-174D-44A5-8E5B-4B8FB1651DDA}"/>
              </a:ext>
            </a:extLst>
          </p:cNvPr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F5B7BD6-3E51-46FA-9971-C4BB4050E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005A1DE-3AA0-46DD-938C-05A94C4894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6B6937-0D3F-4C03-A665-5989F8F3AC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6F1F-F35A-419F-9489-8DEAB760F236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A1BEFA-77AD-4941-A11F-311E53640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93B4AE-23B3-4562-B373-4833BC4DA4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C6CFD-44F8-4072-8C1D-A235FC03AE7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09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5FA50C3C-5AE0-4ACB-99C6-624A08BBA43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705907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Slide do think-cell" r:id="rId17" imgW="270" imgH="270" progId="TCLayout.ActiveDocument.1">
                  <p:embed/>
                </p:oleObj>
              </mc:Choice>
              <mc:Fallback>
                <p:oleObj name="Slide do think-cell" r:id="rId17" imgW="270" imgH="270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5FA50C3C-5AE0-4ACB-99C6-624A08BBA4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ângulo 6" hidden="1">
            <a:extLst>
              <a:ext uri="{FF2B5EF4-FFF2-40B4-BE49-F238E27FC236}">
                <a16:creationId xmlns:a16="http://schemas.microsoft.com/office/drawing/2014/main" id="{4537B06F-801A-4101-9EC9-B2BF0F5AB8EA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pt-BR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DC547D5-69C0-49BB-BCA9-81B0B4423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064463D-5FFF-4D59-982A-9CD2EB0EA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9E2883-102F-4A7E-BA3A-7E8912501B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E9281-530A-4508-8DC8-09CB7269266A}" type="datetimeFigureOut">
              <a:rPr lang="pt-BR" smtClean="0"/>
              <a:t>15/06/2020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AFB970-EA30-486A-8663-E46B9C47F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B71E7C-74E4-4BB1-A039-773DCA9C1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7628D-9B40-4839-99B6-F19EE8579BA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590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tags" Target="../tags/tag7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0.png"/><Relationship Id="rId11" Type="http://schemas.openxmlformats.org/officeDocument/2006/relationships/image" Target="../media/image51.png"/><Relationship Id="rId5" Type="http://schemas.openxmlformats.org/officeDocument/2006/relationships/image" Target="../media/image1.emf"/><Relationship Id="rId10" Type="http://schemas.openxmlformats.org/officeDocument/2006/relationships/image" Target="../media/image50.png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2" Type="http://schemas.openxmlformats.org/officeDocument/2006/relationships/tags" Target="../tags/tag45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.emf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47.xml"/><Relationship Id="rId7" Type="http://schemas.openxmlformats.org/officeDocument/2006/relationships/oleObject" Target="../embeddings/oleObject22.bin"/><Relationship Id="rId12" Type="http://schemas.openxmlformats.org/officeDocument/2006/relationships/chart" Target="../charts/chart2.xml"/><Relationship Id="rId2" Type="http://schemas.openxmlformats.org/officeDocument/2006/relationships/tags" Target="../tags/tag46.xml"/><Relationship Id="rId1" Type="http://schemas.openxmlformats.org/officeDocument/2006/relationships/vmlDrawing" Target="../drawings/vmlDrawing22.vml"/><Relationship Id="rId6" Type="http://schemas.openxmlformats.org/officeDocument/2006/relationships/slideLayout" Target="../slideLayouts/slideLayout12.xml"/><Relationship Id="rId11" Type="http://schemas.openxmlformats.org/officeDocument/2006/relationships/chart" Target="../charts/chart1.xml"/><Relationship Id="rId5" Type="http://schemas.openxmlformats.org/officeDocument/2006/relationships/tags" Target="../tags/tag49.xml"/><Relationship Id="rId10" Type="http://schemas.openxmlformats.org/officeDocument/2006/relationships/image" Target="../media/image18.png"/><Relationship Id="rId4" Type="http://schemas.openxmlformats.org/officeDocument/2006/relationships/tags" Target="../tags/tag48.xml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2.png"/><Relationship Id="rId18" Type="http://schemas.microsoft.com/office/2007/relationships/hdphoto" Target="../media/hdphoto6.wdp"/><Relationship Id="rId3" Type="http://schemas.openxmlformats.org/officeDocument/2006/relationships/tags" Target="../tags/tag51.xml"/><Relationship Id="rId7" Type="http://schemas.openxmlformats.org/officeDocument/2006/relationships/image" Target="../media/image19.png"/><Relationship Id="rId12" Type="http://schemas.microsoft.com/office/2007/relationships/hdphoto" Target="../media/hdphoto3.wdp"/><Relationship Id="rId17" Type="http://schemas.openxmlformats.org/officeDocument/2006/relationships/image" Target="../media/image24.png"/><Relationship Id="rId2" Type="http://schemas.openxmlformats.org/officeDocument/2006/relationships/tags" Target="../tags/tag50.xml"/><Relationship Id="rId16" Type="http://schemas.microsoft.com/office/2007/relationships/hdphoto" Target="../media/hdphoto5.wdp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.emf"/><Relationship Id="rId11" Type="http://schemas.openxmlformats.org/officeDocument/2006/relationships/image" Target="../media/image21.png"/><Relationship Id="rId5" Type="http://schemas.openxmlformats.org/officeDocument/2006/relationships/oleObject" Target="../embeddings/oleObject23.bin"/><Relationship Id="rId15" Type="http://schemas.openxmlformats.org/officeDocument/2006/relationships/image" Target="../media/image23.png"/><Relationship Id="rId10" Type="http://schemas.microsoft.com/office/2007/relationships/hdphoto" Target="../media/hdphoto2.wdp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20.png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6.png"/><Relationship Id="rId2" Type="http://schemas.openxmlformats.org/officeDocument/2006/relationships/tags" Target="../tags/tag5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5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tags" Target="../tags/tag64.xml"/><Relationship Id="rId18" Type="http://schemas.openxmlformats.org/officeDocument/2006/relationships/oleObject" Target="../embeddings/oleObject25.bin"/><Relationship Id="rId3" Type="http://schemas.openxmlformats.org/officeDocument/2006/relationships/tags" Target="../tags/tag54.xml"/><Relationship Id="rId21" Type="http://schemas.openxmlformats.org/officeDocument/2006/relationships/image" Target="../media/image29.png"/><Relationship Id="rId7" Type="http://schemas.openxmlformats.org/officeDocument/2006/relationships/tags" Target="../tags/tag58.xml"/><Relationship Id="rId12" Type="http://schemas.openxmlformats.org/officeDocument/2006/relationships/tags" Target="../tags/tag63.xml"/><Relationship Id="rId17" Type="http://schemas.openxmlformats.org/officeDocument/2006/relationships/slideLayout" Target="../slideLayouts/slideLayout58.xml"/><Relationship Id="rId2" Type="http://schemas.openxmlformats.org/officeDocument/2006/relationships/tags" Target="../tags/tag53.xml"/><Relationship Id="rId16" Type="http://schemas.openxmlformats.org/officeDocument/2006/relationships/tags" Target="../tags/tag67.xml"/><Relationship Id="rId20" Type="http://schemas.openxmlformats.org/officeDocument/2006/relationships/image" Target="../media/image28.jpeg"/><Relationship Id="rId1" Type="http://schemas.openxmlformats.org/officeDocument/2006/relationships/vmlDrawing" Target="../drawings/vmlDrawing25.v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5" Type="http://schemas.openxmlformats.org/officeDocument/2006/relationships/tags" Target="../tags/tag66.xml"/><Relationship Id="rId10" Type="http://schemas.openxmlformats.org/officeDocument/2006/relationships/tags" Target="../tags/tag61.xml"/><Relationship Id="rId19" Type="http://schemas.openxmlformats.org/officeDocument/2006/relationships/image" Target="../media/image9.emf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tags" Target="../tags/tag65.xml"/><Relationship Id="rId22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12.xml"/><Relationship Id="rId7" Type="http://schemas.microsoft.com/office/2007/relationships/hdphoto" Target="../media/hdphoto8.wdp"/><Relationship Id="rId2" Type="http://schemas.openxmlformats.org/officeDocument/2006/relationships/tags" Target="../tags/tag68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1.emf"/><Relationship Id="rId10" Type="http://schemas.openxmlformats.org/officeDocument/2006/relationships/image" Target="../media/image33.png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70.xml"/><Relationship Id="rId7" Type="http://schemas.openxmlformats.org/officeDocument/2006/relationships/image" Target="../media/image35.png"/><Relationship Id="rId2" Type="http://schemas.openxmlformats.org/officeDocument/2006/relationships/tags" Target="../tags/tag69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.emf"/><Relationship Id="rId11" Type="http://schemas.openxmlformats.org/officeDocument/2006/relationships/image" Target="../media/image39.png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8.png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41.jpeg"/><Relationship Id="rId12" Type="http://schemas.openxmlformats.org/officeDocument/2006/relationships/image" Target="../media/image46.png"/><Relationship Id="rId2" Type="http://schemas.openxmlformats.org/officeDocument/2006/relationships/tags" Target="../tags/tag7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1.emf"/><Relationship Id="rId10" Type="http://schemas.openxmlformats.org/officeDocument/2006/relationships/image" Target="../media/image44.jpeg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B9D64950-239D-40FC-90D6-E510F42E911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B9D64950-239D-40FC-90D6-E510F42E91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m 2" descr="Loja com janelas de vidro&#10;&#10;Descrição gerada automaticamente">
            <a:extLst>
              <a:ext uri="{FF2B5EF4-FFF2-40B4-BE49-F238E27FC236}">
                <a16:creationId xmlns:a16="http://schemas.microsoft.com/office/drawing/2014/main" id="{017EACC7-D681-4F0E-A1D5-B13AB5AD75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20" y="-1"/>
            <a:ext cx="12288151" cy="6858000"/>
          </a:xfrm>
          <a:prstGeom prst="rect">
            <a:avLst/>
          </a:prstGeom>
          <a:ln>
            <a:noFill/>
          </a:ln>
        </p:spPr>
      </p:pic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F16D2B39-D841-4C09-8D93-0EEB6AD570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3961988 w 12192000"/>
              <a:gd name="connsiteY5" fmla="*/ 234461 h 6858000"/>
              <a:gd name="connsiteX6" fmla="*/ 2375217 w 12192000"/>
              <a:gd name="connsiteY6" fmla="*/ 6623538 h 6858000"/>
              <a:gd name="connsiteX7" fmla="*/ 4940883 w 12192000"/>
              <a:gd name="connsiteY7" fmla="*/ 6623538 h 6858000"/>
              <a:gd name="connsiteX8" fmla="*/ 6527654 w 12192000"/>
              <a:gd name="connsiteY8" fmla="*/ 234461 h 6858000"/>
              <a:gd name="connsiteX9" fmla="*/ 3961988 w 12192000"/>
              <a:gd name="connsiteY9" fmla="*/ 234461 h 6858000"/>
              <a:gd name="connsiteX10" fmla="*/ 6544131 w 12192000"/>
              <a:gd name="connsiteY10" fmla="*/ 975825 h 6858000"/>
              <a:gd name="connsiteX11" fmla="*/ 5483016 w 12192000"/>
              <a:gd name="connsiteY11" fmla="*/ 5272572 h 6858000"/>
              <a:gd name="connsiteX12" fmla="*/ 7198743 w 12192000"/>
              <a:gd name="connsiteY12" fmla="*/ 5272572 h 6858000"/>
              <a:gd name="connsiteX13" fmla="*/ 8259858 w 12192000"/>
              <a:gd name="connsiteY13" fmla="*/ 975825 h 6858000"/>
              <a:gd name="connsiteX14" fmla="*/ 6544131 w 12192000"/>
              <a:gd name="connsiteY14" fmla="*/ 975825 h 6858000"/>
              <a:gd name="connsiteX15" fmla="*/ 1533443 w 12192000"/>
              <a:gd name="connsiteY15" fmla="*/ 2116973 h 6858000"/>
              <a:gd name="connsiteX16" fmla="*/ 472328 w 12192000"/>
              <a:gd name="connsiteY16" fmla="*/ 6413720 h 6858000"/>
              <a:gd name="connsiteX17" fmla="*/ 2188055 w 12192000"/>
              <a:gd name="connsiteY17" fmla="*/ 6413720 h 6858000"/>
              <a:gd name="connsiteX18" fmla="*/ 3249170 w 12192000"/>
              <a:gd name="connsiteY18" fmla="*/ 2116973 h 6858000"/>
              <a:gd name="connsiteX19" fmla="*/ 1533443 w 12192000"/>
              <a:gd name="connsiteY19" fmla="*/ 21169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3961988" y="234461"/>
                </a:moveTo>
                <a:lnTo>
                  <a:pt x="2375217" y="6623538"/>
                </a:lnTo>
                <a:lnTo>
                  <a:pt x="4940883" y="6623538"/>
                </a:lnTo>
                <a:lnTo>
                  <a:pt x="6527654" y="234461"/>
                </a:lnTo>
                <a:lnTo>
                  <a:pt x="3961988" y="234461"/>
                </a:lnTo>
                <a:close/>
                <a:moveTo>
                  <a:pt x="6544131" y="975825"/>
                </a:moveTo>
                <a:lnTo>
                  <a:pt x="5483016" y="5272572"/>
                </a:lnTo>
                <a:lnTo>
                  <a:pt x="7198743" y="5272572"/>
                </a:lnTo>
                <a:lnTo>
                  <a:pt x="8259858" y="975825"/>
                </a:lnTo>
                <a:lnTo>
                  <a:pt x="6544131" y="975825"/>
                </a:lnTo>
                <a:close/>
                <a:moveTo>
                  <a:pt x="1533443" y="2116973"/>
                </a:moveTo>
                <a:lnTo>
                  <a:pt x="472328" y="6413720"/>
                </a:lnTo>
                <a:lnTo>
                  <a:pt x="2188055" y="6413720"/>
                </a:lnTo>
                <a:lnTo>
                  <a:pt x="3249170" y="2116973"/>
                </a:lnTo>
                <a:lnTo>
                  <a:pt x="1533443" y="211697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4114BA0F-16E9-4285-8B42-EB59EAFFE1C2}"/>
              </a:ext>
            </a:extLst>
          </p:cNvPr>
          <p:cNvSpPr/>
          <p:nvPr/>
        </p:nvSpPr>
        <p:spPr>
          <a:xfrm>
            <a:off x="2263910" y="-1"/>
            <a:ext cx="4375053" cy="6858000"/>
          </a:xfrm>
          <a:custGeom>
            <a:avLst/>
            <a:gdLst>
              <a:gd name="connsiteX0" fmla="*/ 1724996 w 4375053"/>
              <a:gd name="connsiteY0" fmla="*/ 0 h 6858000"/>
              <a:gd name="connsiteX1" fmla="*/ 4375053 w 4375053"/>
              <a:gd name="connsiteY1" fmla="*/ 0 h 6858000"/>
              <a:gd name="connsiteX2" fmla="*/ 2650057 w 4375053"/>
              <a:gd name="connsiteY2" fmla="*/ 6858000 h 6858000"/>
              <a:gd name="connsiteX3" fmla="*/ 0 w 4375053"/>
              <a:gd name="connsiteY3" fmla="*/ 6858000 h 6858000"/>
              <a:gd name="connsiteX4" fmla="*/ 1724996 w 4375053"/>
              <a:gd name="connsiteY4" fmla="*/ 0 h 6858000"/>
              <a:gd name="connsiteX5" fmla="*/ 1698078 w 4375053"/>
              <a:gd name="connsiteY5" fmla="*/ 234461 h 6858000"/>
              <a:gd name="connsiteX6" fmla="*/ 111307 w 4375053"/>
              <a:gd name="connsiteY6" fmla="*/ 6623538 h 6858000"/>
              <a:gd name="connsiteX7" fmla="*/ 2676973 w 4375053"/>
              <a:gd name="connsiteY7" fmla="*/ 6623538 h 6858000"/>
              <a:gd name="connsiteX8" fmla="*/ 4263744 w 4375053"/>
              <a:gd name="connsiteY8" fmla="*/ 234461 h 6858000"/>
              <a:gd name="connsiteX9" fmla="*/ 1698078 w 4375053"/>
              <a:gd name="connsiteY9" fmla="*/ 2344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5053" h="6858000">
                <a:moveTo>
                  <a:pt x="1724996" y="0"/>
                </a:moveTo>
                <a:lnTo>
                  <a:pt x="4375053" y="0"/>
                </a:lnTo>
                <a:lnTo>
                  <a:pt x="2650057" y="6858000"/>
                </a:lnTo>
                <a:lnTo>
                  <a:pt x="0" y="6858000"/>
                </a:lnTo>
                <a:lnTo>
                  <a:pt x="1724996" y="0"/>
                </a:lnTo>
                <a:close/>
                <a:moveTo>
                  <a:pt x="1698078" y="234461"/>
                </a:moveTo>
                <a:lnTo>
                  <a:pt x="111307" y="6623538"/>
                </a:lnTo>
                <a:lnTo>
                  <a:pt x="2676973" y="6623538"/>
                </a:lnTo>
                <a:lnTo>
                  <a:pt x="4263744" y="234461"/>
                </a:lnTo>
                <a:lnTo>
                  <a:pt x="1698078" y="234461"/>
                </a:lnTo>
                <a:close/>
              </a:path>
            </a:pathLst>
          </a:custGeom>
          <a:gradFill>
            <a:gsLst>
              <a:gs pos="17000">
                <a:srgbClr val="AB8B1D"/>
              </a:gs>
              <a:gs pos="4000">
                <a:srgbClr val="574733"/>
              </a:gs>
              <a:gs pos="66000">
                <a:srgbClr val="FFCE0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orma Livre: Forma 60">
            <a:extLst>
              <a:ext uri="{FF2B5EF4-FFF2-40B4-BE49-F238E27FC236}">
                <a16:creationId xmlns:a16="http://schemas.microsoft.com/office/drawing/2014/main" id="{7193C096-9014-4A31-80A3-5CC78DA8AF7C}"/>
              </a:ext>
            </a:extLst>
          </p:cNvPr>
          <p:cNvSpPr/>
          <p:nvPr/>
        </p:nvSpPr>
        <p:spPr>
          <a:xfrm>
            <a:off x="5408582" y="818147"/>
            <a:ext cx="2925711" cy="4612105"/>
          </a:xfrm>
          <a:custGeom>
            <a:avLst/>
            <a:gdLst>
              <a:gd name="connsiteX0" fmla="*/ 1153549 w 2925711"/>
              <a:gd name="connsiteY0" fmla="*/ 0 h 4612105"/>
              <a:gd name="connsiteX1" fmla="*/ 2925711 w 2925711"/>
              <a:gd name="connsiteY1" fmla="*/ 0 h 4612105"/>
              <a:gd name="connsiteX2" fmla="*/ 1772162 w 2925711"/>
              <a:gd name="connsiteY2" fmla="*/ 4612105 h 4612105"/>
              <a:gd name="connsiteX3" fmla="*/ 0 w 2925711"/>
              <a:gd name="connsiteY3" fmla="*/ 4612105 h 4612105"/>
              <a:gd name="connsiteX4" fmla="*/ 1153549 w 2925711"/>
              <a:gd name="connsiteY4" fmla="*/ 0 h 4612105"/>
              <a:gd name="connsiteX5" fmla="*/ 1135549 w 2925711"/>
              <a:gd name="connsiteY5" fmla="*/ 157678 h 4612105"/>
              <a:gd name="connsiteX6" fmla="*/ 74434 w 2925711"/>
              <a:gd name="connsiteY6" fmla="*/ 4454425 h 4612105"/>
              <a:gd name="connsiteX7" fmla="*/ 1790161 w 2925711"/>
              <a:gd name="connsiteY7" fmla="*/ 4454425 h 4612105"/>
              <a:gd name="connsiteX8" fmla="*/ 2851276 w 2925711"/>
              <a:gd name="connsiteY8" fmla="*/ 157678 h 4612105"/>
              <a:gd name="connsiteX9" fmla="*/ 1135549 w 2925711"/>
              <a:gd name="connsiteY9" fmla="*/ 157678 h 461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25711" h="4612105">
                <a:moveTo>
                  <a:pt x="1153549" y="0"/>
                </a:moveTo>
                <a:lnTo>
                  <a:pt x="2925711" y="0"/>
                </a:lnTo>
                <a:lnTo>
                  <a:pt x="1772162" y="4612105"/>
                </a:lnTo>
                <a:lnTo>
                  <a:pt x="0" y="4612105"/>
                </a:lnTo>
                <a:lnTo>
                  <a:pt x="1153549" y="0"/>
                </a:lnTo>
                <a:close/>
                <a:moveTo>
                  <a:pt x="1135549" y="157678"/>
                </a:moveTo>
                <a:lnTo>
                  <a:pt x="74434" y="4454425"/>
                </a:lnTo>
                <a:lnTo>
                  <a:pt x="1790161" y="4454425"/>
                </a:lnTo>
                <a:lnTo>
                  <a:pt x="2851276" y="157678"/>
                </a:lnTo>
                <a:lnTo>
                  <a:pt x="1135549" y="157678"/>
                </a:lnTo>
                <a:close/>
              </a:path>
            </a:pathLst>
          </a:custGeom>
          <a:gradFill>
            <a:gsLst>
              <a:gs pos="61084">
                <a:srgbClr val="BB9719"/>
              </a:gs>
              <a:gs pos="17000">
                <a:srgbClr val="AB8B1D"/>
              </a:gs>
              <a:gs pos="4000">
                <a:srgbClr val="574733"/>
              </a:gs>
              <a:gs pos="100000">
                <a:srgbClr val="FFCE0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orma Livre: Forma 59">
            <a:extLst>
              <a:ext uri="{FF2B5EF4-FFF2-40B4-BE49-F238E27FC236}">
                <a16:creationId xmlns:a16="http://schemas.microsoft.com/office/drawing/2014/main" id="{4348F5E0-2517-4399-8464-8EDED8BC2F6D}"/>
              </a:ext>
            </a:extLst>
          </p:cNvPr>
          <p:cNvSpPr/>
          <p:nvPr/>
        </p:nvSpPr>
        <p:spPr>
          <a:xfrm>
            <a:off x="397894" y="1959295"/>
            <a:ext cx="2925711" cy="4612105"/>
          </a:xfrm>
          <a:custGeom>
            <a:avLst/>
            <a:gdLst>
              <a:gd name="connsiteX0" fmla="*/ 1153549 w 2925711"/>
              <a:gd name="connsiteY0" fmla="*/ 0 h 4612105"/>
              <a:gd name="connsiteX1" fmla="*/ 2925711 w 2925711"/>
              <a:gd name="connsiteY1" fmla="*/ 0 h 4612105"/>
              <a:gd name="connsiteX2" fmla="*/ 1772162 w 2925711"/>
              <a:gd name="connsiteY2" fmla="*/ 4612105 h 4612105"/>
              <a:gd name="connsiteX3" fmla="*/ 0 w 2925711"/>
              <a:gd name="connsiteY3" fmla="*/ 4612105 h 4612105"/>
              <a:gd name="connsiteX4" fmla="*/ 1153549 w 2925711"/>
              <a:gd name="connsiteY4" fmla="*/ 0 h 4612105"/>
              <a:gd name="connsiteX5" fmla="*/ 1135549 w 2925711"/>
              <a:gd name="connsiteY5" fmla="*/ 157678 h 4612105"/>
              <a:gd name="connsiteX6" fmla="*/ 74434 w 2925711"/>
              <a:gd name="connsiteY6" fmla="*/ 4454425 h 4612105"/>
              <a:gd name="connsiteX7" fmla="*/ 1790161 w 2925711"/>
              <a:gd name="connsiteY7" fmla="*/ 4454425 h 4612105"/>
              <a:gd name="connsiteX8" fmla="*/ 2851276 w 2925711"/>
              <a:gd name="connsiteY8" fmla="*/ 157678 h 4612105"/>
              <a:gd name="connsiteX9" fmla="*/ 1135549 w 2925711"/>
              <a:gd name="connsiteY9" fmla="*/ 157678 h 461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25711" h="4612105">
                <a:moveTo>
                  <a:pt x="1153549" y="0"/>
                </a:moveTo>
                <a:lnTo>
                  <a:pt x="2925711" y="0"/>
                </a:lnTo>
                <a:lnTo>
                  <a:pt x="1772162" y="4612105"/>
                </a:lnTo>
                <a:lnTo>
                  <a:pt x="0" y="4612105"/>
                </a:lnTo>
                <a:lnTo>
                  <a:pt x="1153549" y="0"/>
                </a:lnTo>
                <a:close/>
                <a:moveTo>
                  <a:pt x="1135549" y="157678"/>
                </a:moveTo>
                <a:lnTo>
                  <a:pt x="74434" y="4454425"/>
                </a:lnTo>
                <a:lnTo>
                  <a:pt x="1790161" y="4454425"/>
                </a:lnTo>
                <a:lnTo>
                  <a:pt x="2851276" y="157678"/>
                </a:lnTo>
                <a:lnTo>
                  <a:pt x="1135549" y="157678"/>
                </a:lnTo>
                <a:close/>
              </a:path>
            </a:pathLst>
          </a:custGeom>
          <a:gradFill>
            <a:gsLst>
              <a:gs pos="61084">
                <a:srgbClr val="BB9719"/>
              </a:gs>
              <a:gs pos="17000">
                <a:srgbClr val="AB8B1D"/>
              </a:gs>
              <a:gs pos="4000">
                <a:srgbClr val="574733"/>
              </a:gs>
              <a:gs pos="100000">
                <a:srgbClr val="FFCE0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826E0D05-152F-4E1E-B64A-E73E71D1869E}"/>
              </a:ext>
            </a:extLst>
          </p:cNvPr>
          <p:cNvGrpSpPr/>
          <p:nvPr/>
        </p:nvGrpSpPr>
        <p:grpSpPr>
          <a:xfrm>
            <a:off x="7484761" y="5243851"/>
            <a:ext cx="5147064" cy="1253350"/>
            <a:chOff x="7484761" y="5243851"/>
            <a:chExt cx="5147064" cy="1253350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A6C1B40-9900-47FC-A5E9-FCE3FB7AE939}"/>
                </a:ext>
              </a:extLst>
            </p:cNvPr>
            <p:cNvSpPr/>
            <p:nvPr/>
          </p:nvSpPr>
          <p:spPr>
            <a:xfrm flipV="1">
              <a:off x="7794138" y="5868442"/>
              <a:ext cx="3744719" cy="45719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4380" tIns="22189" rIns="44380" bIns="221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797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47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78F72563-E41A-45B3-91A2-31428046C228}"/>
                </a:ext>
              </a:extLst>
            </p:cNvPr>
            <p:cNvSpPr txBox="1"/>
            <p:nvPr/>
          </p:nvSpPr>
          <p:spPr>
            <a:xfrm>
              <a:off x="8958809" y="6127869"/>
              <a:ext cx="19191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8797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5000">
                        <a:prstClr val="white"/>
                      </a:gs>
                      <a:gs pos="55000">
                        <a:prstClr val="white">
                          <a:lumMod val="95000"/>
                        </a:prstClr>
                      </a:gs>
                      <a:gs pos="0">
                        <a:prstClr val="white"/>
                      </a:gs>
                      <a:gs pos="100000">
                        <a:prstClr val="white">
                          <a:lumMod val="95000"/>
                        </a:prst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entury Gothic" panose="020B050202020202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Marcelo Araujo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2387B7BB-CE40-406A-8CAF-ACB88D958324}"/>
                </a:ext>
              </a:extLst>
            </p:cNvPr>
            <p:cNvSpPr txBox="1"/>
            <p:nvPr/>
          </p:nvSpPr>
          <p:spPr>
            <a:xfrm>
              <a:off x="7484761" y="5243851"/>
              <a:ext cx="5147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1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S PGothic" panose="020B0600070205080204" pitchFamily="34" charset="-128"/>
                  <a:ea typeface="MS PGothic" panose="020B0600070205080204" pitchFamily="34" charset="-128"/>
                  <a:cs typeface="+mn-cs"/>
                </a:rPr>
                <a:t>Ipiranga</a:t>
              </a:r>
            </a:p>
          </p:txBody>
        </p:sp>
      </p:grpSp>
      <p:sp>
        <p:nvSpPr>
          <p:cNvPr id="11" name="Retângulo 10">
            <a:extLst>
              <a:ext uri="{FF2B5EF4-FFF2-40B4-BE49-F238E27FC236}">
                <a16:creationId xmlns:a16="http://schemas.microsoft.com/office/drawing/2014/main" id="{15B0DE5C-0463-426F-981F-A3D3A37BCB88}"/>
              </a:ext>
            </a:extLst>
          </p:cNvPr>
          <p:cNvSpPr/>
          <p:nvPr/>
        </p:nvSpPr>
        <p:spPr>
          <a:xfrm>
            <a:off x="11323952" y="6447019"/>
            <a:ext cx="980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Jun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/20</a:t>
            </a:r>
          </a:p>
        </p:txBody>
      </p:sp>
    </p:spTree>
    <p:extLst>
      <p:ext uri="{BB962C8B-B14F-4D97-AF65-F5344CB8AC3E}">
        <p14:creationId xmlns:p14="http://schemas.microsoft.com/office/powerpoint/2010/main" val="384134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B9D64950-239D-40FC-90D6-E510F42E911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B9D64950-239D-40FC-90D6-E510F42E91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m 2" descr="Loja com janelas de vidro&#10;&#10;Descrição gerada automaticamente">
            <a:extLst>
              <a:ext uri="{FF2B5EF4-FFF2-40B4-BE49-F238E27FC236}">
                <a16:creationId xmlns:a16="http://schemas.microsoft.com/office/drawing/2014/main" id="{017EACC7-D681-4F0E-A1D5-B13AB5AD75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20" y="-1"/>
            <a:ext cx="12288151" cy="6858000"/>
          </a:xfrm>
          <a:prstGeom prst="rect">
            <a:avLst/>
          </a:prstGeom>
          <a:ln>
            <a:noFill/>
          </a:ln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673D87E5-4FE1-48A6-A111-3040DB15A9AD}"/>
              </a:ext>
            </a:extLst>
          </p:cNvPr>
          <p:cNvSpPr/>
          <p:nvPr/>
        </p:nvSpPr>
        <p:spPr>
          <a:xfrm>
            <a:off x="-129970" y="-266699"/>
            <a:ext cx="12439650" cy="7124698"/>
          </a:xfrm>
          <a:prstGeom prst="rect">
            <a:avLst/>
          </a:prstGeom>
          <a:solidFill>
            <a:srgbClr val="0B0B0B">
              <a:alpha val="84000"/>
            </a:srgb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 err="1">
              <a:solidFill>
                <a:schemeClr val="tx1"/>
              </a:solidFill>
            </a:endParaRPr>
          </a:p>
        </p:txBody>
      </p:sp>
      <p:grpSp>
        <p:nvGrpSpPr>
          <p:cNvPr id="6" name="Grupo 8">
            <a:extLst>
              <a:ext uri="{FF2B5EF4-FFF2-40B4-BE49-F238E27FC236}">
                <a16:creationId xmlns:a16="http://schemas.microsoft.com/office/drawing/2014/main" id="{D17D960B-EA12-474D-95E0-F8BAD9899146}"/>
              </a:ext>
            </a:extLst>
          </p:cNvPr>
          <p:cNvGrpSpPr/>
          <p:nvPr/>
        </p:nvGrpSpPr>
        <p:grpSpPr>
          <a:xfrm>
            <a:off x="0" y="2476586"/>
            <a:ext cx="12213518" cy="2416829"/>
            <a:chOff x="-3801272" y="1789112"/>
            <a:chExt cx="19034809" cy="3766636"/>
          </a:xfrm>
        </p:grpSpPr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20656953-5909-48DE-9FAB-136925DEE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3801272" y="1989072"/>
              <a:ext cx="19001273" cy="3566676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F2DABB20-4F7B-488E-8F88-B10E4B00E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95487" y="1989137"/>
              <a:ext cx="18995142" cy="3565525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D1122221-6CAD-4B3B-ADB2-60B5D9681D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79"/>
            <a:stretch/>
          </p:blipFill>
          <p:spPr>
            <a:xfrm>
              <a:off x="8680366" y="1989137"/>
              <a:ext cx="6519289" cy="3565525"/>
            </a:xfrm>
            <a:prstGeom prst="rect">
              <a:avLst/>
            </a:prstGeom>
          </p:spPr>
        </p:pic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76A1746A-183C-4962-9D30-20B164EE64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935"/>
            <a:stretch/>
          </p:blipFill>
          <p:spPr>
            <a:xfrm>
              <a:off x="-3795487" y="1989137"/>
              <a:ext cx="6660631" cy="3565525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E11F4469-AAFC-4515-A3B2-02C41F6483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51"/>
            <a:stretch/>
          </p:blipFill>
          <p:spPr>
            <a:xfrm>
              <a:off x="8063064" y="1987986"/>
              <a:ext cx="7170473" cy="3565525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77CA9910-FACC-4D27-9F9D-DCA5A9356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550"/>
            <a:stretch/>
          </p:blipFill>
          <p:spPr>
            <a:xfrm>
              <a:off x="-3800475" y="1789112"/>
              <a:ext cx="7493541" cy="3565525"/>
            </a:xfrm>
            <a:prstGeom prst="rect">
              <a:avLst/>
            </a:prstGeom>
          </p:spPr>
        </p:pic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DFF68A0B-0D10-4887-A407-066C45F1A3FE}"/>
                </a:ext>
              </a:extLst>
            </p:cNvPr>
            <p:cNvCxnSpPr>
              <a:cxnSpLocks/>
            </p:cNvCxnSpPr>
            <p:nvPr/>
          </p:nvCxnSpPr>
          <p:spPr>
            <a:xfrm>
              <a:off x="14887575" y="2598737"/>
              <a:ext cx="0" cy="0"/>
            </a:xfrm>
            <a:prstGeom prst="line">
              <a:avLst/>
            </a:prstGeom>
            <a:ln>
              <a:solidFill>
                <a:srgbClr val="F5C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8A6C5912-940F-469B-9E89-A728FB0DCD12}"/>
                </a:ext>
              </a:extLst>
            </p:cNvPr>
            <p:cNvCxnSpPr>
              <a:cxnSpLocks/>
            </p:cNvCxnSpPr>
            <p:nvPr/>
          </p:nvCxnSpPr>
          <p:spPr>
            <a:xfrm>
              <a:off x="6515100" y="3198812"/>
              <a:ext cx="0" cy="0"/>
            </a:xfrm>
            <a:prstGeom prst="line">
              <a:avLst/>
            </a:prstGeom>
            <a:ln>
              <a:solidFill>
                <a:srgbClr val="F5C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D77A316B-77D3-40F3-8D4B-8D7860820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24" r="29538"/>
            <a:stretch/>
          </p:blipFill>
          <p:spPr>
            <a:xfrm>
              <a:off x="772636" y="1990223"/>
              <a:ext cx="8934845" cy="3565525"/>
            </a:xfrm>
            <a:prstGeom prst="rect">
              <a:avLst/>
            </a:prstGeom>
          </p:spPr>
        </p:pic>
      </p:grpSp>
      <p:pic>
        <p:nvPicPr>
          <p:cNvPr id="16" name="Imagem 15">
            <a:extLst>
              <a:ext uri="{FF2B5EF4-FFF2-40B4-BE49-F238E27FC236}">
                <a16:creationId xmlns:a16="http://schemas.microsoft.com/office/drawing/2014/main" id="{B112B016-1B8E-46B8-A870-494FDE5A7E6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9" t="39992" r="28745" b="39621"/>
          <a:stretch/>
        </p:blipFill>
        <p:spPr>
          <a:xfrm>
            <a:off x="3050749" y="564381"/>
            <a:ext cx="5501081" cy="147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12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to 16" hidden="1">
            <a:extLst>
              <a:ext uri="{FF2B5EF4-FFF2-40B4-BE49-F238E27FC236}">
                <a16:creationId xmlns:a16="http://schemas.microsoft.com/office/drawing/2014/main" id="{11AD1941-CCA7-4BC0-87A2-62DE34AF80F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21693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8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17" name="Objeto 16" hidden="1">
                        <a:extLst>
                          <a:ext uri="{FF2B5EF4-FFF2-40B4-BE49-F238E27FC236}">
                            <a16:creationId xmlns:a16="http://schemas.microsoft.com/office/drawing/2014/main" id="{11AD1941-CCA7-4BC0-87A2-62DE34AF8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tângulo 28">
            <a:extLst>
              <a:ext uri="{FF2B5EF4-FFF2-40B4-BE49-F238E27FC236}">
                <a16:creationId xmlns:a16="http://schemas.microsoft.com/office/drawing/2014/main" id="{548423FE-5368-41A6-8AD1-580AEECCD949}"/>
              </a:ext>
            </a:extLst>
          </p:cNvPr>
          <p:cNvSpPr/>
          <p:nvPr/>
        </p:nvSpPr>
        <p:spPr>
          <a:xfrm>
            <a:off x="7951403" y="-27000"/>
            <a:ext cx="4258697" cy="6912000"/>
          </a:xfrm>
          <a:prstGeom prst="rect">
            <a:avLst/>
          </a:prstGeom>
          <a:solidFill>
            <a:srgbClr val="476E9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34" name="Picture 18">
            <a:extLst>
              <a:ext uri="{FF2B5EF4-FFF2-40B4-BE49-F238E27FC236}">
                <a16:creationId xmlns:a16="http://schemas.microsoft.com/office/drawing/2014/main" id="{8AD7281A-2F39-4B88-95BE-2D83115C76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3" r="30878"/>
          <a:stretch/>
        </p:blipFill>
        <p:spPr bwMode="auto">
          <a:xfrm>
            <a:off x="3730312" y="-34940"/>
            <a:ext cx="4203037" cy="694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ítulo 1">
            <a:extLst>
              <a:ext uri="{FF2B5EF4-FFF2-40B4-BE49-F238E27FC236}">
                <a16:creationId xmlns:a16="http://schemas.microsoft.com/office/drawing/2014/main" id="{6EA374B2-DFBC-42DF-82AF-8B234B02A524}"/>
              </a:ext>
            </a:extLst>
          </p:cNvPr>
          <p:cNvSpPr txBox="1">
            <a:spLocks/>
          </p:cNvSpPr>
          <p:nvPr/>
        </p:nvSpPr>
        <p:spPr>
          <a:xfrm>
            <a:off x="150909" y="144906"/>
            <a:ext cx="53016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pandemia do </a:t>
            </a:r>
            <a:r>
              <a:rPr lang="pt-BR" sz="18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COVID-19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8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sz="1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 </a:t>
            </a:r>
            <a:r>
              <a:rPr lang="pt-BR" sz="28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antes de tudo um </a:t>
            </a:r>
            <a:endParaRPr lang="pt-BR" sz="1800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751A2848-2A37-4377-B2BA-47A4ECC250F6}"/>
              </a:ext>
            </a:extLst>
          </p:cNvPr>
          <p:cNvSpPr txBox="1"/>
          <p:nvPr/>
        </p:nvSpPr>
        <p:spPr>
          <a:xfrm>
            <a:off x="-405829" y="2597157"/>
            <a:ext cx="45755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2296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a prioridade é a </a:t>
            </a:r>
            <a:r>
              <a:rPr lang="pt-BR" sz="3600" b="1" dirty="0">
                <a:solidFill>
                  <a:srgbClr val="39BAAE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vida</a:t>
            </a:r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D337B6AF-F52D-47EA-ACBF-56824003D95A}"/>
              </a:ext>
            </a:extLst>
          </p:cNvPr>
          <p:cNvSpPr txBox="1"/>
          <p:nvPr/>
        </p:nvSpPr>
        <p:spPr>
          <a:xfrm>
            <a:off x="-1443804" y="956653"/>
            <a:ext cx="6651450" cy="15036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Desafio </a:t>
            </a:r>
          </a:p>
          <a:p>
            <a:pPr marL="12700" marR="5080" lvl="0" indent="0" algn="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Humanitário...</a:t>
            </a: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B630E882-8988-4EB0-A968-E6D100679934}"/>
              </a:ext>
            </a:extLst>
          </p:cNvPr>
          <p:cNvSpPr/>
          <p:nvPr/>
        </p:nvSpPr>
        <p:spPr>
          <a:xfrm>
            <a:off x="1131137" y="4251684"/>
            <a:ext cx="1475742" cy="1445880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object 5">
            <a:extLst>
              <a:ext uri="{FF2B5EF4-FFF2-40B4-BE49-F238E27FC236}">
                <a16:creationId xmlns:a16="http://schemas.microsoft.com/office/drawing/2014/main" id="{B897EB84-1B6A-435F-A1CC-39F206A34FEC}"/>
              </a:ext>
            </a:extLst>
          </p:cNvPr>
          <p:cNvSpPr txBox="1"/>
          <p:nvPr/>
        </p:nvSpPr>
        <p:spPr>
          <a:xfrm>
            <a:off x="372196" y="4312467"/>
            <a:ext cx="190426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pt-BR" sz="1400" dirty="0">
                <a:solidFill>
                  <a:srgbClr val="E7E6E6">
                    <a:lumMod val="25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Parceiros</a:t>
            </a:r>
          </a:p>
        </p:txBody>
      </p:sp>
      <p:sp>
        <p:nvSpPr>
          <p:cNvPr id="35" name="object 5">
            <a:extLst>
              <a:ext uri="{FF2B5EF4-FFF2-40B4-BE49-F238E27FC236}">
                <a16:creationId xmlns:a16="http://schemas.microsoft.com/office/drawing/2014/main" id="{E1D2781D-8118-43EA-B99C-FBAB6EBB9CE7}"/>
              </a:ext>
            </a:extLst>
          </p:cNvPr>
          <p:cNvSpPr txBox="1"/>
          <p:nvPr/>
        </p:nvSpPr>
        <p:spPr>
          <a:xfrm>
            <a:off x="1029551" y="5928424"/>
            <a:ext cx="190426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pt-BR" sz="1400" dirty="0">
                <a:solidFill>
                  <a:srgbClr val="E7E6E6">
                    <a:lumMod val="25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Sociedade</a:t>
            </a:r>
          </a:p>
        </p:txBody>
      </p:sp>
      <p:sp>
        <p:nvSpPr>
          <p:cNvPr id="36" name="object 5">
            <a:extLst>
              <a:ext uri="{FF2B5EF4-FFF2-40B4-BE49-F238E27FC236}">
                <a16:creationId xmlns:a16="http://schemas.microsoft.com/office/drawing/2014/main" id="{2216A40E-89D5-4582-A084-ACE628E85C92}"/>
              </a:ext>
            </a:extLst>
          </p:cNvPr>
          <p:cNvSpPr txBox="1"/>
          <p:nvPr/>
        </p:nvSpPr>
        <p:spPr>
          <a:xfrm>
            <a:off x="2431643" y="5451983"/>
            <a:ext cx="190426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pt-BR" sz="1400" dirty="0">
                <a:solidFill>
                  <a:srgbClr val="E7E6E6">
                    <a:lumMod val="25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Consumidores</a:t>
            </a:r>
          </a:p>
        </p:txBody>
      </p:sp>
      <p:sp>
        <p:nvSpPr>
          <p:cNvPr id="37" name="object 5">
            <a:extLst>
              <a:ext uri="{FF2B5EF4-FFF2-40B4-BE49-F238E27FC236}">
                <a16:creationId xmlns:a16="http://schemas.microsoft.com/office/drawing/2014/main" id="{49C4AC2D-E47C-473A-9FBE-8AD55FA3402D}"/>
              </a:ext>
            </a:extLst>
          </p:cNvPr>
          <p:cNvSpPr txBox="1"/>
          <p:nvPr/>
        </p:nvSpPr>
        <p:spPr>
          <a:xfrm>
            <a:off x="1450372" y="3770049"/>
            <a:ext cx="1904262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lang="pt-BR" sz="1400" dirty="0">
                <a:solidFill>
                  <a:srgbClr val="E7E6E6">
                    <a:lumMod val="25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Funcionários</a:t>
            </a:r>
          </a:p>
        </p:txBody>
      </p: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B583A3F0-26A6-4303-8A3C-F62736A8CDAB}"/>
              </a:ext>
            </a:extLst>
          </p:cNvPr>
          <p:cNvCxnSpPr/>
          <p:nvPr/>
        </p:nvCxnSpPr>
        <p:spPr>
          <a:xfrm>
            <a:off x="1436376" y="3167934"/>
            <a:ext cx="232117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FCE26091-5142-48B8-B9CA-7AE4E3CD9201}"/>
              </a:ext>
            </a:extLst>
          </p:cNvPr>
          <p:cNvGrpSpPr/>
          <p:nvPr/>
        </p:nvGrpSpPr>
        <p:grpSpPr>
          <a:xfrm>
            <a:off x="757952" y="4685586"/>
            <a:ext cx="748946" cy="648000"/>
            <a:chOff x="7448915" y="4074609"/>
            <a:chExt cx="748946" cy="648000"/>
          </a:xfrm>
        </p:grpSpPr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253ABE40-81EA-4295-B1F8-B96A97CBC7DA}"/>
                </a:ext>
              </a:extLst>
            </p:cNvPr>
            <p:cNvSpPr/>
            <p:nvPr/>
          </p:nvSpPr>
          <p:spPr>
            <a:xfrm>
              <a:off x="7448915" y="4115289"/>
              <a:ext cx="748946" cy="5014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41" name="Picture 32" descr="partners Icon 1172130">
              <a:extLst>
                <a:ext uri="{FF2B5EF4-FFF2-40B4-BE49-F238E27FC236}">
                  <a16:creationId xmlns:a16="http://schemas.microsoft.com/office/drawing/2014/main" id="{7FACBFC6-78FF-4933-AC30-09468F3647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2657" y="4074609"/>
              <a:ext cx="6480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025B5783-9763-4FD3-8A4E-B0D0C4551D7D}"/>
              </a:ext>
            </a:extLst>
          </p:cNvPr>
          <p:cNvGrpSpPr/>
          <p:nvPr/>
        </p:nvGrpSpPr>
        <p:grpSpPr>
          <a:xfrm>
            <a:off x="2248322" y="4595438"/>
            <a:ext cx="648000" cy="671055"/>
            <a:chOff x="12521249" y="3640936"/>
            <a:chExt cx="648000" cy="671055"/>
          </a:xfrm>
        </p:grpSpPr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234F4A37-32F6-4A1E-99BA-DA6E60445994}"/>
                </a:ext>
              </a:extLst>
            </p:cNvPr>
            <p:cNvSpPr/>
            <p:nvPr/>
          </p:nvSpPr>
          <p:spPr>
            <a:xfrm>
              <a:off x="12549385" y="3663991"/>
              <a:ext cx="588557" cy="64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44" name="Picture 30" descr="consumers Icon 2343584">
              <a:extLst>
                <a:ext uri="{FF2B5EF4-FFF2-40B4-BE49-F238E27FC236}">
                  <a16:creationId xmlns:a16="http://schemas.microsoft.com/office/drawing/2014/main" id="{96F6CE7D-6C6A-40AA-8A34-21C22F398D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1249" y="3640936"/>
              <a:ext cx="648000" cy="64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539609BC-B897-41C3-953D-44CF3E6BA46D}"/>
              </a:ext>
            </a:extLst>
          </p:cNvPr>
          <p:cNvGrpSpPr/>
          <p:nvPr/>
        </p:nvGrpSpPr>
        <p:grpSpPr>
          <a:xfrm>
            <a:off x="1508089" y="3982455"/>
            <a:ext cx="749439" cy="648000"/>
            <a:chOff x="12538721" y="4097503"/>
            <a:chExt cx="749439" cy="648000"/>
          </a:xfrm>
        </p:grpSpPr>
        <p:sp>
          <p:nvSpPr>
            <p:cNvPr id="46" name="Retângulo 45">
              <a:extLst>
                <a:ext uri="{FF2B5EF4-FFF2-40B4-BE49-F238E27FC236}">
                  <a16:creationId xmlns:a16="http://schemas.microsoft.com/office/drawing/2014/main" id="{DF3096E5-BA38-407C-A04C-1E381905D5FC}"/>
                </a:ext>
              </a:extLst>
            </p:cNvPr>
            <p:cNvSpPr/>
            <p:nvPr/>
          </p:nvSpPr>
          <p:spPr>
            <a:xfrm>
              <a:off x="12538721" y="4181242"/>
              <a:ext cx="749439" cy="508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47" name="Agrupar 46">
              <a:extLst>
                <a:ext uri="{FF2B5EF4-FFF2-40B4-BE49-F238E27FC236}">
                  <a16:creationId xmlns:a16="http://schemas.microsoft.com/office/drawing/2014/main" id="{AD09987F-F969-4688-8F2F-3EA813519615}"/>
                </a:ext>
              </a:extLst>
            </p:cNvPr>
            <p:cNvGrpSpPr/>
            <p:nvPr/>
          </p:nvGrpSpPr>
          <p:grpSpPr>
            <a:xfrm>
              <a:off x="12589440" y="4097503"/>
              <a:ext cx="648000" cy="648000"/>
              <a:chOff x="8585649" y="3742550"/>
              <a:chExt cx="916175" cy="810550"/>
            </a:xfrm>
          </p:grpSpPr>
          <p:pic>
            <p:nvPicPr>
              <p:cNvPr id="48" name="Picture 26" descr="Employee Icon 728227">
                <a:extLst>
                  <a:ext uri="{FF2B5EF4-FFF2-40B4-BE49-F238E27FC236}">
                    <a16:creationId xmlns:a16="http://schemas.microsoft.com/office/drawing/2014/main" id="{42698519-01E8-4991-B58F-A0EB22FAEE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65235" y="3802460"/>
                <a:ext cx="636589" cy="6365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24" descr="employees Icon 729409">
                <a:extLst>
                  <a:ext uri="{FF2B5EF4-FFF2-40B4-BE49-F238E27FC236}">
                    <a16:creationId xmlns:a16="http://schemas.microsoft.com/office/drawing/2014/main" id="{05F65D6D-A45A-4468-BB51-31C9B5E6BF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40055" b="-2344"/>
              <a:stretch/>
            </p:blipFill>
            <p:spPr bwMode="auto">
              <a:xfrm>
                <a:off x="8585649" y="3742550"/>
                <a:ext cx="474764" cy="8105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B26B3F6E-9E85-4CD4-B426-896278C95851}"/>
              </a:ext>
            </a:extLst>
          </p:cNvPr>
          <p:cNvGrpSpPr/>
          <p:nvPr/>
        </p:nvGrpSpPr>
        <p:grpSpPr>
          <a:xfrm>
            <a:off x="1513152" y="5423637"/>
            <a:ext cx="711711" cy="435349"/>
            <a:chOff x="12475010" y="4920725"/>
            <a:chExt cx="711711" cy="435349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784E2FB1-471D-4F5B-A003-3584F154CD7A}"/>
                </a:ext>
              </a:extLst>
            </p:cNvPr>
            <p:cNvSpPr/>
            <p:nvPr/>
          </p:nvSpPr>
          <p:spPr>
            <a:xfrm>
              <a:off x="12475010" y="4920725"/>
              <a:ext cx="711711" cy="4353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52" name="Picture 34" descr="Communication Icon 2264589">
              <a:extLst>
                <a:ext uri="{FF2B5EF4-FFF2-40B4-BE49-F238E27FC236}">
                  <a16:creationId xmlns:a16="http://schemas.microsoft.com/office/drawing/2014/main" id="{0237F479-8E2B-4DDC-B690-03EF52CBB8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836"/>
            <a:stretch/>
          </p:blipFill>
          <p:spPr bwMode="auto">
            <a:xfrm>
              <a:off x="12523035" y="4939579"/>
              <a:ext cx="648001" cy="409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4" name="object 6">
            <a:extLst>
              <a:ext uri="{FF2B5EF4-FFF2-40B4-BE49-F238E27FC236}">
                <a16:creationId xmlns:a16="http://schemas.microsoft.com/office/drawing/2014/main" id="{942977C6-29CB-449C-AF86-8A4C3CA2CB04}"/>
              </a:ext>
            </a:extLst>
          </p:cNvPr>
          <p:cNvSpPr txBox="1">
            <a:spLocks/>
          </p:cNvSpPr>
          <p:nvPr/>
        </p:nvSpPr>
        <p:spPr>
          <a:xfrm>
            <a:off x="8155201" y="144906"/>
            <a:ext cx="3822074" cy="1502334"/>
          </a:xfrm>
          <a:prstGeom prst="rect">
            <a:avLst/>
          </a:prstGeom>
          <a:noFill/>
        </p:spPr>
        <p:txBody>
          <a:bodyPr vert="horz" wrap="square" lIns="0" tIns="12065" rIns="0" bIns="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spc="-10" dirty="0">
                <a:solidFill>
                  <a:schemeClr val="bg1"/>
                </a:solidFill>
                <a:latin typeface="Century Gothic" panose="020B0502020202020204" pitchFamily="34" charset="0"/>
              </a:rPr>
              <a:t>...m</a:t>
            </a:r>
            <a:r>
              <a:rPr kumimoji="0" lang="pt-BR" sz="2400" b="0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as que também traz </a:t>
            </a: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-1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grandes desafios econômicos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5" name="object 7">
            <a:extLst>
              <a:ext uri="{FF2B5EF4-FFF2-40B4-BE49-F238E27FC236}">
                <a16:creationId xmlns:a16="http://schemas.microsoft.com/office/drawing/2014/main" id="{7EA85FA9-0FE3-4F02-AAB1-A37D5D7AA1A5}"/>
              </a:ext>
            </a:extLst>
          </p:cNvPr>
          <p:cNvSpPr txBox="1"/>
          <p:nvPr/>
        </p:nvSpPr>
        <p:spPr>
          <a:xfrm>
            <a:off x="8301635" y="2460270"/>
            <a:ext cx="1797685" cy="88293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~80%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5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pessimista ou  inseguro com  relação a</a:t>
            </a:r>
            <a:r>
              <a:rPr kumimoji="0" sz="1000" b="0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economia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6" name="object 8">
            <a:extLst>
              <a:ext uri="{FF2B5EF4-FFF2-40B4-BE49-F238E27FC236}">
                <a16:creationId xmlns:a16="http://schemas.microsoft.com/office/drawing/2014/main" id="{42370509-BB94-40B0-A2C7-86EFF1DC0F5B}"/>
              </a:ext>
            </a:extLst>
          </p:cNvPr>
          <p:cNvSpPr txBox="1"/>
          <p:nvPr/>
        </p:nvSpPr>
        <p:spPr>
          <a:xfrm>
            <a:off x="8411272" y="3734866"/>
            <a:ext cx="1638935" cy="7290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~50%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5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renda</a:t>
            </a:r>
            <a:r>
              <a:rPr kumimoji="0" sz="1000" b="0" i="0" u="none" strike="noStrike" kern="1200" cap="none" spc="-5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reduzida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7" name="object 9">
            <a:extLst>
              <a:ext uri="{FF2B5EF4-FFF2-40B4-BE49-F238E27FC236}">
                <a16:creationId xmlns:a16="http://schemas.microsoft.com/office/drawing/2014/main" id="{9FF4F6DF-E1E8-4AE3-B0AA-963834696E15}"/>
              </a:ext>
            </a:extLst>
          </p:cNvPr>
          <p:cNvSpPr txBox="1"/>
          <p:nvPr/>
        </p:nvSpPr>
        <p:spPr>
          <a:xfrm>
            <a:off x="10179147" y="2454456"/>
            <a:ext cx="1666875" cy="88293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~40%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5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medo de</a:t>
            </a:r>
            <a:r>
              <a:rPr kumimoji="0" sz="1000" b="0" i="0" u="none" strike="noStrike" kern="1200" cap="none" spc="-6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perder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000" b="0" i="0" u="none" strike="noStrike" kern="1200" cap="none" spc="-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emprego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8" name="object 10">
            <a:extLst>
              <a:ext uri="{FF2B5EF4-FFF2-40B4-BE49-F238E27FC236}">
                <a16:creationId xmlns:a16="http://schemas.microsoft.com/office/drawing/2014/main" id="{5AD9A1DC-D5AC-4488-9275-49A867C277E5}"/>
              </a:ext>
            </a:extLst>
          </p:cNvPr>
          <p:cNvSpPr txBox="1"/>
          <p:nvPr/>
        </p:nvSpPr>
        <p:spPr>
          <a:xfrm>
            <a:off x="10220329" y="3722286"/>
            <a:ext cx="1613535" cy="89575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5" normalizeH="0" baseline="0" noProof="0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~70%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411480" marR="404495" lvl="0" indent="0" algn="ctr" defTabSz="914400" rtl="0" eaLnBrk="1" fontAlgn="auto" latinLnBrk="0" hangingPunct="1">
              <a:lnSpc>
                <a:spcPct val="100000"/>
              </a:lnSpc>
              <a:spcBef>
                <a:spcPts val="15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cortando  gastos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9" name="Retângulo 58">
            <a:extLst>
              <a:ext uri="{FF2B5EF4-FFF2-40B4-BE49-F238E27FC236}">
                <a16:creationId xmlns:a16="http://schemas.microsoft.com/office/drawing/2014/main" id="{73CA22AC-CDE4-4177-B14C-8797A053B4DE}"/>
              </a:ext>
            </a:extLst>
          </p:cNvPr>
          <p:cNvSpPr/>
          <p:nvPr/>
        </p:nvSpPr>
        <p:spPr>
          <a:xfrm>
            <a:off x="8192779" y="2131800"/>
            <a:ext cx="4169400" cy="2648400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9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Paralelogramo 59">
            <a:extLst>
              <a:ext uri="{FF2B5EF4-FFF2-40B4-BE49-F238E27FC236}">
                <a16:creationId xmlns:a16="http://schemas.microsoft.com/office/drawing/2014/main" id="{594BE5C7-9E0F-4462-9900-2E5584882897}"/>
              </a:ext>
            </a:extLst>
          </p:cNvPr>
          <p:cNvSpPr/>
          <p:nvPr/>
        </p:nvSpPr>
        <p:spPr>
          <a:xfrm>
            <a:off x="8716972" y="2021425"/>
            <a:ext cx="4169400" cy="264048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rPr>
              <a:t>Impacto da crise na vida dos brasileiros</a:t>
            </a:r>
            <a:endParaRPr kumimoji="0" lang="pt-BR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  <p:sp>
        <p:nvSpPr>
          <p:cNvPr id="61" name="object 6">
            <a:extLst>
              <a:ext uri="{FF2B5EF4-FFF2-40B4-BE49-F238E27FC236}">
                <a16:creationId xmlns:a16="http://schemas.microsoft.com/office/drawing/2014/main" id="{FFBF42AD-FB67-472E-A4A4-6C0D4F0AFF28}"/>
              </a:ext>
            </a:extLst>
          </p:cNvPr>
          <p:cNvSpPr txBox="1">
            <a:spLocks/>
          </p:cNvSpPr>
          <p:nvPr/>
        </p:nvSpPr>
        <p:spPr>
          <a:xfrm>
            <a:off x="9470996" y="4925843"/>
            <a:ext cx="1581114" cy="381515"/>
          </a:xfrm>
          <a:prstGeom prst="rect">
            <a:avLst/>
          </a:prstGeom>
          <a:noFill/>
        </p:spPr>
        <p:txBody>
          <a:bodyPr vert="horz" wrap="square" lIns="0" tIns="12065" rIns="0" bIns="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i="0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Em</a:t>
            </a:r>
            <a:r>
              <a:rPr kumimoji="0" lang="pt-BR" sz="2400" i="0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pt-BR" sz="2400" b="1" i="0" strike="noStrike" kern="1200" cap="none" spc="30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Abril</a:t>
            </a:r>
          </a:p>
        </p:txBody>
      </p:sp>
      <p:sp>
        <p:nvSpPr>
          <p:cNvPr id="62" name="object 7">
            <a:extLst>
              <a:ext uri="{FF2B5EF4-FFF2-40B4-BE49-F238E27FC236}">
                <a16:creationId xmlns:a16="http://schemas.microsoft.com/office/drawing/2014/main" id="{0376A83C-726A-4F22-9DD1-8D14D5739C7D}"/>
              </a:ext>
            </a:extLst>
          </p:cNvPr>
          <p:cNvSpPr txBox="1"/>
          <p:nvPr/>
        </p:nvSpPr>
        <p:spPr>
          <a:xfrm>
            <a:off x="8117413" y="5633481"/>
            <a:ext cx="2036151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12,6</a:t>
            </a:r>
            <a:r>
              <a:rPr kumimoji="0" sz="28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%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</p:txBody>
      </p:sp>
      <p:sp>
        <p:nvSpPr>
          <p:cNvPr id="63" name="object 7">
            <a:extLst>
              <a:ext uri="{FF2B5EF4-FFF2-40B4-BE49-F238E27FC236}">
                <a16:creationId xmlns:a16="http://schemas.microsoft.com/office/drawing/2014/main" id="{85890439-3955-4225-A9A7-7779034EF2F7}"/>
              </a:ext>
            </a:extLst>
          </p:cNvPr>
          <p:cNvSpPr txBox="1"/>
          <p:nvPr/>
        </p:nvSpPr>
        <p:spPr>
          <a:xfrm>
            <a:off x="8165569" y="5383666"/>
            <a:ext cx="2036151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5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Taxa de desemprego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4" name="object 7">
            <a:extLst>
              <a:ext uri="{FF2B5EF4-FFF2-40B4-BE49-F238E27FC236}">
                <a16:creationId xmlns:a16="http://schemas.microsoft.com/office/drawing/2014/main" id="{91F073EF-D288-42B3-BF90-9859000DCA0D}"/>
              </a:ext>
            </a:extLst>
          </p:cNvPr>
          <p:cNvSpPr txBox="1"/>
          <p:nvPr/>
        </p:nvSpPr>
        <p:spPr>
          <a:xfrm>
            <a:off x="8091868" y="6187897"/>
            <a:ext cx="2036151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5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700" spc="-5" dirty="0">
                <a:solidFill>
                  <a:schemeClr val="bg1"/>
                </a:solidFill>
                <a:latin typeface="Arial"/>
                <a:cs typeface="Arial"/>
              </a:rPr>
              <a:t>( 12,2% até março/20)</a:t>
            </a:r>
            <a:endParaRPr kumimoji="0" sz="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5" name="object 7">
            <a:extLst>
              <a:ext uri="{FF2B5EF4-FFF2-40B4-BE49-F238E27FC236}">
                <a16:creationId xmlns:a16="http://schemas.microsoft.com/office/drawing/2014/main" id="{E152A855-8C04-4D0E-9DB0-CAC849B41A20}"/>
              </a:ext>
            </a:extLst>
          </p:cNvPr>
          <p:cNvSpPr txBox="1"/>
          <p:nvPr/>
        </p:nvSpPr>
        <p:spPr>
          <a:xfrm>
            <a:off x="10034034" y="5633481"/>
            <a:ext cx="203615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" marR="0" lvl="0" indent="0" algn="ct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12,8 M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</p:txBody>
      </p:sp>
      <p:sp>
        <p:nvSpPr>
          <p:cNvPr id="66" name="object 7">
            <a:extLst>
              <a:ext uri="{FF2B5EF4-FFF2-40B4-BE49-F238E27FC236}">
                <a16:creationId xmlns:a16="http://schemas.microsoft.com/office/drawing/2014/main" id="{055847F8-9B34-4039-BFCC-C575F3A3F77D}"/>
              </a:ext>
            </a:extLst>
          </p:cNvPr>
          <p:cNvSpPr txBox="1"/>
          <p:nvPr/>
        </p:nvSpPr>
        <p:spPr>
          <a:xfrm>
            <a:off x="10021483" y="5383666"/>
            <a:ext cx="2036151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5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Desempregados</a:t>
            </a:r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7" name="object 7">
            <a:extLst>
              <a:ext uri="{FF2B5EF4-FFF2-40B4-BE49-F238E27FC236}">
                <a16:creationId xmlns:a16="http://schemas.microsoft.com/office/drawing/2014/main" id="{8A649683-352B-40F5-B7DF-0048DDA85257}"/>
              </a:ext>
            </a:extLst>
          </p:cNvPr>
          <p:cNvSpPr txBox="1"/>
          <p:nvPr/>
        </p:nvSpPr>
        <p:spPr>
          <a:xfrm>
            <a:off x="9845714" y="6187897"/>
            <a:ext cx="2326834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0000"/>
              </a:lnSpc>
              <a:spcBef>
                <a:spcPts val="15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900" spc="-5" dirty="0">
                <a:solidFill>
                  <a:schemeClr val="bg1"/>
                </a:solidFill>
                <a:latin typeface="Arial"/>
                <a:cs typeface="Arial"/>
              </a:rPr>
              <a:t>( + 860 mil desempregados só em abril)</a:t>
            </a:r>
            <a:endParaRPr kumimoji="0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3" name="Source">
            <a:extLst>
              <a:ext uri="{FF2B5EF4-FFF2-40B4-BE49-F238E27FC236}">
                <a16:creationId xmlns:a16="http://schemas.microsoft.com/office/drawing/2014/main" id="{5FDBBDCF-63D8-4C97-B117-14AEB5357829}"/>
              </a:ext>
            </a:extLst>
          </p:cNvPr>
          <p:cNvSpPr/>
          <p:nvPr/>
        </p:nvSpPr>
        <p:spPr>
          <a:xfrm>
            <a:off x="8001925" y="6621536"/>
            <a:ext cx="4171641" cy="21544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0">
                      <a:srgbClr val="000000"/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  <a:tileRect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Fonte: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McKinsey &amp; Company M&amp;S COVID-19 Brazil Consumer Pulse Survey 04/23 - 26/2020 N = 1,046; sampled and weighted to match Brazil gen pop 18+ years</a:t>
            </a:r>
            <a:endParaRPr kumimoji="0" lang="pt-BR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29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>
            <a:extLst>
              <a:ext uri="{FF2B5EF4-FFF2-40B4-BE49-F238E27FC236}">
                <a16:creationId xmlns:a16="http://schemas.microsoft.com/office/drawing/2014/main" id="{E87EA9D0-F395-47ED-A620-CAD50313C73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796359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Slide do think-cell" r:id="rId7" imgW="421" imgH="423" progId="TCLayout.ActiveDocument.1">
                  <p:embed/>
                </p:oleObj>
              </mc:Choice>
              <mc:Fallback>
                <p:oleObj name="Slide do think-cell" r:id="rId7" imgW="421" imgH="423" progId="TCLayout.ActiveDocument.1">
                  <p:embed/>
                  <p:pic>
                    <p:nvPicPr>
                      <p:cNvPr id="5" name="Objeto 4" hidden="1">
                        <a:extLst>
                          <a:ext uri="{FF2B5EF4-FFF2-40B4-BE49-F238E27FC236}">
                            <a16:creationId xmlns:a16="http://schemas.microsoft.com/office/drawing/2014/main" id="{E87EA9D0-F395-47ED-A620-CAD50313C7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tângulo 1" hidden="1">
            <a:extLst>
              <a:ext uri="{FF2B5EF4-FFF2-40B4-BE49-F238E27FC236}">
                <a16:creationId xmlns:a16="http://schemas.microsoft.com/office/drawing/2014/main" id="{34010607-C5F3-4DD7-B6CB-6FEAC9E8D33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pt-BR" sz="1400" dirty="0">
              <a:sym typeface="+mn-lt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296813A7-85EF-4434-9184-E7959D03D9C7}"/>
              </a:ext>
            </a:extLst>
          </p:cNvPr>
          <p:cNvSpPr/>
          <p:nvPr/>
        </p:nvSpPr>
        <p:spPr>
          <a:xfrm>
            <a:off x="-36292" y="-1"/>
            <a:ext cx="7812000" cy="6912000"/>
          </a:xfrm>
          <a:prstGeom prst="rect">
            <a:avLst/>
          </a:prstGeom>
          <a:solidFill>
            <a:srgbClr val="476E9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412" name="Picture 28" descr="Economize combustível: 10 dicas simples de seguir para poupar com ...">
            <a:extLst>
              <a:ext uri="{FF2B5EF4-FFF2-40B4-BE49-F238E27FC236}">
                <a16:creationId xmlns:a16="http://schemas.microsoft.com/office/drawing/2014/main" id="{7847856C-90A8-4791-96BE-F57F6C8E4D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54"/>
          <a:stretch/>
        </p:blipFill>
        <p:spPr bwMode="auto">
          <a:xfrm>
            <a:off x="7806818" y="-290"/>
            <a:ext cx="4485874" cy="690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object 5">
            <a:extLst>
              <a:ext uri="{FF2B5EF4-FFF2-40B4-BE49-F238E27FC236}">
                <a16:creationId xmlns:a16="http://schemas.microsoft.com/office/drawing/2014/main" id="{51DCCAE2-DE40-4C9F-BE34-2978B3E79059}"/>
              </a:ext>
            </a:extLst>
          </p:cNvPr>
          <p:cNvSpPr txBox="1"/>
          <p:nvPr/>
        </p:nvSpPr>
        <p:spPr>
          <a:xfrm>
            <a:off x="728663" y="142875"/>
            <a:ext cx="7064375" cy="13636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200" b="1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Mercado de combustíveis </a:t>
            </a: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600" b="1" dirty="0">
              <a:solidFill>
                <a:schemeClr val="bg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os impactos foram agravados pelo duplo choque de oferta e demanda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6208027-FBA4-4B89-9C9E-D9B57D1A989F}"/>
              </a:ext>
            </a:extLst>
          </p:cNvPr>
          <p:cNvSpPr/>
          <p:nvPr/>
        </p:nvSpPr>
        <p:spPr>
          <a:xfrm>
            <a:off x="-22225" y="1649412"/>
            <a:ext cx="12431939" cy="426085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6D3D8538-04E0-4701-8C04-033F3E14D256}"/>
              </a:ext>
            </a:extLst>
          </p:cNvPr>
          <p:cNvSpPr/>
          <p:nvPr/>
        </p:nvSpPr>
        <p:spPr>
          <a:xfrm>
            <a:off x="1395412" y="3159000"/>
            <a:ext cx="1055688" cy="1519238"/>
          </a:xfrm>
          <a:prstGeom prst="rect">
            <a:avLst/>
          </a:prstGeom>
          <a:noFill/>
          <a:ln>
            <a:solidFill>
              <a:srgbClr val="39BA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7" name="Source">
            <a:extLst>
              <a:ext uri="{FF2B5EF4-FFF2-40B4-BE49-F238E27FC236}">
                <a16:creationId xmlns:a16="http://schemas.microsoft.com/office/drawing/2014/main" id="{F172C3F0-31CC-49BD-9E7F-7E5E74109739}"/>
              </a:ext>
            </a:extLst>
          </p:cNvPr>
          <p:cNvSpPr/>
          <p:nvPr/>
        </p:nvSpPr>
        <p:spPr>
          <a:xfrm>
            <a:off x="7883922" y="5573133"/>
            <a:ext cx="6119537" cy="2462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0">
                      <a:srgbClr val="000000"/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  <a:tileRect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Fonte: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Bain &amp; Company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rgbClr val="000000"/>
                </a:solidFill>
                <a:latin typeface="Arial"/>
              </a:rPr>
              <a:t>Nota: Base 2020 </a:t>
            </a:r>
            <a:r>
              <a:rPr lang="en-US" sz="800" dirty="0" err="1">
                <a:solidFill>
                  <a:srgbClr val="000000"/>
                </a:solidFill>
                <a:latin typeface="Arial"/>
              </a:rPr>
              <a:t>baseada</a:t>
            </a:r>
            <a:r>
              <a:rPr lang="en-US" sz="8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"/>
              </a:rPr>
              <a:t>nas</a:t>
            </a:r>
            <a:r>
              <a:rPr lang="en-US" sz="8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800" dirty="0" err="1">
                <a:solidFill>
                  <a:srgbClr val="000000"/>
                </a:solidFill>
                <a:latin typeface="Arial"/>
              </a:rPr>
              <a:t>projeções</a:t>
            </a:r>
            <a:r>
              <a:rPr lang="en-US" sz="800" dirty="0">
                <a:solidFill>
                  <a:srgbClr val="000000"/>
                </a:solidFill>
                <a:latin typeface="Arial"/>
              </a:rPr>
              <a:t> de </a:t>
            </a:r>
            <a:r>
              <a:rPr lang="en-US" sz="800" dirty="0" err="1">
                <a:solidFill>
                  <a:srgbClr val="000000"/>
                </a:solidFill>
                <a:latin typeface="Arial"/>
              </a:rPr>
              <a:t>crescimento</a:t>
            </a:r>
            <a:r>
              <a:rPr lang="en-US" sz="800" dirty="0">
                <a:solidFill>
                  <a:srgbClr val="000000"/>
                </a:solidFill>
                <a:latin typeface="Arial"/>
              </a:rPr>
              <a:t> de 2017 e 2018</a:t>
            </a:r>
            <a:endParaRPr kumimoji="0" lang="pt-BR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5" name="Retângulo 194">
            <a:extLst>
              <a:ext uri="{FF2B5EF4-FFF2-40B4-BE49-F238E27FC236}">
                <a16:creationId xmlns:a16="http://schemas.microsoft.com/office/drawing/2014/main" id="{4CBA6569-73D1-4BBD-9025-B752B76DBC50}"/>
              </a:ext>
            </a:extLst>
          </p:cNvPr>
          <p:cNvSpPr/>
          <p:nvPr/>
        </p:nvSpPr>
        <p:spPr>
          <a:xfrm>
            <a:off x="7450413" y="2960435"/>
            <a:ext cx="4574536" cy="124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Projeções de redução da demanda de petróleo de </a:t>
            </a:r>
            <a:r>
              <a:rPr lang="pt-BR" sz="24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7-13 </a:t>
            </a:r>
            <a:r>
              <a:rPr lang="pt-BR" sz="2400" b="1" dirty="0" err="1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Mbdp</a:t>
            </a:r>
            <a:r>
              <a:rPr lang="pt-BR" sz="2400" b="1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pt-BR" sz="2400" dirty="0">
                <a:solidFill>
                  <a:schemeClr val="bg2">
                    <a:lumMod val="10000"/>
                  </a:schemeClr>
                </a:solidFill>
                <a:latin typeface="Century Gothic" panose="020B0502020202020204" pitchFamily="34" charset="0"/>
              </a:rPr>
              <a:t>em 2020</a:t>
            </a:r>
          </a:p>
        </p:txBody>
      </p:sp>
      <p:pic>
        <p:nvPicPr>
          <p:cNvPr id="16454" name="Picture 70" descr="seta-vermelha1 - Agência Galatéia">
            <a:extLst>
              <a:ext uri="{FF2B5EF4-FFF2-40B4-BE49-F238E27FC236}">
                <a16:creationId xmlns:a16="http://schemas.microsoft.com/office/drawing/2014/main" id="{EBC37138-6EE2-454F-A7E6-DD3C7F5DC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5740" flipV="1">
            <a:off x="2124074" y="2947862"/>
            <a:ext cx="776288" cy="62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Gráfico 40">
            <a:extLst>
              <a:ext uri="{FF2B5EF4-FFF2-40B4-BE49-F238E27FC236}">
                <a16:creationId xmlns:a16="http://schemas.microsoft.com/office/drawing/2014/main" id="{0EF57F2E-7B9D-454D-903B-34C7FB8BE8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4556928"/>
              </p:ext>
            </p:extLst>
          </p:nvPr>
        </p:nvGraphicFramePr>
        <p:xfrm>
          <a:off x="-22226" y="2828800"/>
          <a:ext cx="2946400" cy="1852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0" name="Chart 3">
            <a:extLst>
              <a:ext uri="{FF2B5EF4-FFF2-40B4-BE49-F238E27FC236}">
                <a16:creationId xmlns:a16="http://schemas.microsoft.com/office/drawing/2014/main" id="{2BA357CD-536D-413F-BDD3-B08855C45DDE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48180357"/>
              </p:ext>
            </p:extLst>
          </p:nvPr>
        </p:nvGraphicFramePr>
        <p:xfrm>
          <a:off x="2586038" y="2643188"/>
          <a:ext cx="4133850" cy="272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373" name="Agrupar 372">
            <a:extLst>
              <a:ext uri="{FF2B5EF4-FFF2-40B4-BE49-F238E27FC236}">
                <a16:creationId xmlns:a16="http://schemas.microsoft.com/office/drawing/2014/main" id="{744FA3E2-0E93-4A6D-8313-C67576FCD6D4}"/>
              </a:ext>
            </a:extLst>
          </p:cNvPr>
          <p:cNvGrpSpPr/>
          <p:nvPr/>
        </p:nvGrpSpPr>
        <p:grpSpPr>
          <a:xfrm>
            <a:off x="2599818" y="4773016"/>
            <a:ext cx="4594225" cy="246063"/>
            <a:chOff x="3272857" y="2508148"/>
            <a:chExt cx="4594997" cy="246221"/>
          </a:xfrm>
        </p:grpSpPr>
        <p:sp>
          <p:nvSpPr>
            <p:cNvPr id="377" name="CaixaDeTexto 376">
              <a:extLst>
                <a:ext uri="{FF2B5EF4-FFF2-40B4-BE49-F238E27FC236}">
                  <a16:creationId xmlns:a16="http://schemas.microsoft.com/office/drawing/2014/main" id="{D840E8CC-C456-4B3A-BD29-ECFDBA1C3D5E}"/>
                </a:ext>
              </a:extLst>
            </p:cNvPr>
            <p:cNvSpPr txBox="1"/>
            <p:nvPr/>
          </p:nvSpPr>
          <p:spPr>
            <a:xfrm>
              <a:off x="3272857" y="2508148"/>
              <a:ext cx="7455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Fev-20</a:t>
              </a:r>
            </a:p>
          </p:txBody>
        </p:sp>
        <p:sp>
          <p:nvSpPr>
            <p:cNvPr id="378" name="CaixaDeTexto 377">
              <a:extLst>
                <a:ext uri="{FF2B5EF4-FFF2-40B4-BE49-F238E27FC236}">
                  <a16:creationId xmlns:a16="http://schemas.microsoft.com/office/drawing/2014/main" id="{E579815C-AE09-4A35-B9D3-3D9C9E9E8C8D}"/>
                </a:ext>
              </a:extLst>
            </p:cNvPr>
            <p:cNvSpPr txBox="1"/>
            <p:nvPr/>
          </p:nvSpPr>
          <p:spPr>
            <a:xfrm>
              <a:off x="4468798" y="2508148"/>
              <a:ext cx="7455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Mar-20</a:t>
              </a:r>
            </a:p>
          </p:txBody>
        </p:sp>
        <p:sp>
          <p:nvSpPr>
            <p:cNvPr id="379" name="CaixaDeTexto 378">
              <a:extLst>
                <a:ext uri="{FF2B5EF4-FFF2-40B4-BE49-F238E27FC236}">
                  <a16:creationId xmlns:a16="http://schemas.microsoft.com/office/drawing/2014/main" id="{0B6F46EE-8A11-4D69-AFED-FB2D7F352C82}"/>
                </a:ext>
              </a:extLst>
            </p:cNvPr>
            <p:cNvSpPr txBox="1"/>
            <p:nvPr/>
          </p:nvSpPr>
          <p:spPr>
            <a:xfrm>
              <a:off x="5640315" y="2508148"/>
              <a:ext cx="7455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Abr-20</a:t>
              </a:r>
            </a:p>
          </p:txBody>
        </p:sp>
        <p:sp>
          <p:nvSpPr>
            <p:cNvPr id="380" name="CaixaDeTexto 379">
              <a:extLst>
                <a:ext uri="{FF2B5EF4-FFF2-40B4-BE49-F238E27FC236}">
                  <a16:creationId xmlns:a16="http://schemas.microsoft.com/office/drawing/2014/main" id="{FEE03417-AD0F-4487-829A-D6DB6B6E9052}"/>
                </a:ext>
              </a:extLst>
            </p:cNvPr>
            <p:cNvSpPr txBox="1"/>
            <p:nvPr/>
          </p:nvSpPr>
          <p:spPr>
            <a:xfrm>
              <a:off x="7122266" y="2508148"/>
              <a:ext cx="7455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00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</a:rPr>
                <a:t>Jun-20</a:t>
              </a:r>
            </a:p>
          </p:txBody>
        </p:sp>
      </p:grpSp>
      <p:sp>
        <p:nvSpPr>
          <p:cNvPr id="385" name="TextBox 43">
            <a:extLst>
              <a:ext uri="{FF2B5EF4-FFF2-40B4-BE49-F238E27FC236}">
                <a16:creationId xmlns:a16="http://schemas.microsoft.com/office/drawing/2014/main" id="{832F728D-6AC7-4042-BEAD-C1DE06F63613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gray">
          <a:xfrm>
            <a:off x="10537571" y="4334383"/>
            <a:ext cx="1248096" cy="50359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sz="1200" i="1" dirty="0"/>
              <a:t>101.2 </a:t>
            </a:r>
            <a:r>
              <a:rPr lang="en-US" sz="1200" i="1" dirty="0" err="1"/>
              <a:t>Mbd</a:t>
            </a:r>
            <a:r>
              <a:rPr lang="en-US" sz="1200" i="1" dirty="0"/>
              <a:t> 2020 (</a:t>
            </a:r>
            <a:r>
              <a:rPr lang="en-US" sz="1200" i="1" dirty="0" err="1"/>
              <a:t>linha</a:t>
            </a:r>
            <a:r>
              <a:rPr lang="en-US" sz="1200" i="1" dirty="0"/>
              <a:t> de base)</a:t>
            </a:r>
            <a:r>
              <a:rPr lang="en-US" sz="1600" i="1" dirty="0"/>
              <a:t> </a:t>
            </a:r>
          </a:p>
        </p:txBody>
      </p:sp>
      <p:cxnSp>
        <p:nvCxnSpPr>
          <p:cNvPr id="9" name="Conector de Seta Reta 8">
            <a:extLst>
              <a:ext uri="{FF2B5EF4-FFF2-40B4-BE49-F238E27FC236}">
                <a16:creationId xmlns:a16="http://schemas.microsoft.com/office/drawing/2014/main" id="{DC6B8BCF-AA33-48CE-9D66-28551091A758}"/>
              </a:ext>
            </a:extLst>
          </p:cNvPr>
          <p:cNvCxnSpPr>
            <a:cxnSpLocks/>
          </p:cNvCxnSpPr>
          <p:nvPr/>
        </p:nvCxnSpPr>
        <p:spPr>
          <a:xfrm>
            <a:off x="6817817" y="2769447"/>
            <a:ext cx="3494" cy="785812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ource">
            <a:extLst>
              <a:ext uri="{FF2B5EF4-FFF2-40B4-BE49-F238E27FC236}">
                <a16:creationId xmlns:a16="http://schemas.microsoft.com/office/drawing/2014/main" id="{F3CB589A-9DD4-41D0-8FB3-6A7E533EFC0F}"/>
              </a:ext>
            </a:extLst>
          </p:cNvPr>
          <p:cNvSpPr/>
          <p:nvPr/>
        </p:nvSpPr>
        <p:spPr>
          <a:xfrm>
            <a:off x="6956304" y="2877223"/>
            <a:ext cx="927618" cy="49244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0">
                      <a:srgbClr val="000000"/>
                    </a:gs>
                    <a:gs pos="100000">
                      <a:schemeClr val="accent1">
                        <a:tint val="50000"/>
                        <a:shade val="100000"/>
                        <a:satMod val="350000"/>
                      </a:schemeClr>
                    </a:gs>
                  </a:gsLst>
                  <a:lin ang="16200000" scaled="0"/>
                  <a:tileRect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600" b="1" dirty="0">
                <a:solidFill>
                  <a:srgbClr val="020530"/>
                </a:solidFill>
                <a:latin typeface="Century Gothic" panose="020B0502020202020204" pitchFamily="34" charset="0"/>
              </a:rPr>
              <a:t>32% de queda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02053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6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BA9A8A6C-55D8-440D-B68A-FBB7FC0775D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Slide do think-cell" r:id="rId5" imgW="395" imgH="396" progId="TCLayout.ActiveDocument.1">
                  <p:embed/>
                </p:oleObj>
              </mc:Choice>
              <mc:Fallback>
                <p:oleObj name="Slide do think-cell" r:id="rId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BA9A8A6C-55D8-440D-B68A-FBB7FC077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3C44F16C-F2CA-431A-92A8-A7CB0ABE121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  <a:sym typeface="Century Gothic" panose="020B0502020202020204" pitchFamily="34" charset="0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2132FBBA-B214-419C-919B-F4A668D6E6A5}"/>
              </a:ext>
            </a:extLst>
          </p:cNvPr>
          <p:cNvSpPr/>
          <p:nvPr/>
        </p:nvSpPr>
        <p:spPr>
          <a:xfrm>
            <a:off x="-519482" y="2022640"/>
            <a:ext cx="13384541" cy="2746459"/>
          </a:xfrm>
          <a:prstGeom prst="rect">
            <a:avLst/>
          </a:prstGeom>
          <a:solidFill>
            <a:srgbClr val="476E9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5A8D6125-79E9-4258-B9A9-F7039D7F5E16}"/>
              </a:ext>
            </a:extLst>
          </p:cNvPr>
          <p:cNvSpPr txBox="1"/>
          <p:nvPr/>
        </p:nvSpPr>
        <p:spPr>
          <a:xfrm>
            <a:off x="271487" y="3703316"/>
            <a:ext cx="165034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03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Prevenção</a:t>
            </a:r>
            <a:r>
              <a:rPr kumimoji="0" sz="1400" b="1" i="0" u="none" strike="noStrike" kern="1200" cap="none" spc="-2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e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Georgia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planejamento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Georgia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8A9431E3-C86D-41A8-9919-4457A8A5F2AA}"/>
              </a:ext>
            </a:extLst>
          </p:cNvPr>
          <p:cNvSpPr txBox="1"/>
          <p:nvPr/>
        </p:nvSpPr>
        <p:spPr>
          <a:xfrm>
            <a:off x="1808142" y="3676935"/>
            <a:ext cx="2077646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Consumo repensado/ </a:t>
            </a:r>
            <a:r>
              <a:rPr kumimoji="0" sz="1400" b="1" i="0" u="none" strike="noStrike" kern="1200" cap="none" spc="-5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Consciência</a:t>
            </a: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r>
              <a:rPr kumimoji="0" sz="1400" b="1" i="0" u="none" strike="noStrike" kern="1200" cap="none" spc="-5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ao</a:t>
            </a:r>
            <a:r>
              <a:rPr kumimoji="0" sz="1400" b="1" i="0" u="none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consumir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Georgia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E3D98641-0D48-4985-8A29-1D818068267C}"/>
              </a:ext>
            </a:extLst>
          </p:cNvPr>
          <p:cNvSpPr txBox="1"/>
          <p:nvPr/>
        </p:nvSpPr>
        <p:spPr>
          <a:xfrm>
            <a:off x="7713689" y="3702814"/>
            <a:ext cx="2289352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-254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Planeta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e </a:t>
            </a:r>
            <a:r>
              <a:rPr kumimoji="0" sz="1400" b="1" i="0" u="none" strike="noStrike" kern="1200" cap="none" spc="-5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sociedade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endParaRPr kumimoji="0" lang="pt-BR" sz="1400" b="1" i="0" u="none" strike="noStrike" kern="1200" cap="none" spc="-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Georgia"/>
            </a:endParaRPr>
          </a:p>
          <a:p>
            <a:pPr marL="12700" marR="5080" lvl="0" indent="-254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em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r>
              <a:rPr kumimoji="0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primeiro</a:t>
            </a:r>
            <a:r>
              <a:rPr kumimoji="0" sz="1400" b="1" i="0" u="none" strike="noStrike" kern="1200" cap="none" spc="-8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Georgia"/>
              </a:rPr>
              <a:t>lugar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Georgia"/>
            </a:endParaRPr>
          </a:p>
        </p:txBody>
      </p:sp>
      <p:sp>
        <p:nvSpPr>
          <p:cNvPr id="41" name="Título 1">
            <a:extLst>
              <a:ext uri="{FF2B5EF4-FFF2-40B4-BE49-F238E27FC236}">
                <a16:creationId xmlns:a16="http://schemas.microsoft.com/office/drawing/2014/main" id="{D08D86B4-1A67-4866-B9B6-6FF1B1DD8537}"/>
              </a:ext>
            </a:extLst>
          </p:cNvPr>
          <p:cNvSpPr txBox="1">
            <a:spLocks/>
          </p:cNvSpPr>
          <p:nvPr/>
        </p:nvSpPr>
        <p:spPr>
          <a:xfrm>
            <a:off x="4713544" y="947969"/>
            <a:ext cx="7244593" cy="9618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Um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39BAA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“novo normal”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começa a surgir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5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trazendo impacto no comportamento dos nossos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39BAA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consumidores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47111" name="Picture 7" descr="Planning Icon 3040340">
            <a:extLst>
              <a:ext uri="{FF2B5EF4-FFF2-40B4-BE49-F238E27FC236}">
                <a16:creationId xmlns:a16="http://schemas.microsoft.com/office/drawing/2014/main" id="{A243DDB7-9D2E-47DE-A288-72A011DD7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72" y="2820720"/>
            <a:ext cx="736508" cy="73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7BE6048A-EAC4-4ABE-9D6B-DAD329F3BF67}"/>
              </a:ext>
            </a:extLst>
          </p:cNvPr>
          <p:cNvSpPr/>
          <p:nvPr/>
        </p:nvSpPr>
        <p:spPr>
          <a:xfrm>
            <a:off x="3808142" y="3660655"/>
            <a:ext cx="24467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Busca por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PREÇO ACESSÍVEL</a:t>
            </a:r>
          </a:p>
        </p:txBody>
      </p:sp>
      <p:pic>
        <p:nvPicPr>
          <p:cNvPr id="47119" name="Picture 15" descr="consumer Icon 2958501">
            <a:extLst>
              <a:ext uri="{FF2B5EF4-FFF2-40B4-BE49-F238E27FC236}">
                <a16:creationId xmlns:a16="http://schemas.microsoft.com/office/drawing/2014/main" id="{4056D14B-990D-4350-A3DD-104D533C6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976" y="2819040"/>
            <a:ext cx="736508" cy="73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21" name="Picture 17" descr="Earth Icon 1378112">
            <a:extLst>
              <a:ext uri="{FF2B5EF4-FFF2-40B4-BE49-F238E27FC236}">
                <a16:creationId xmlns:a16="http://schemas.microsoft.com/office/drawing/2014/main" id="{8F363D83-A623-4CE9-97D6-F77E1952E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807" y="2824498"/>
            <a:ext cx="736508" cy="73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tângulo 42">
            <a:extLst>
              <a:ext uri="{FF2B5EF4-FFF2-40B4-BE49-F238E27FC236}">
                <a16:creationId xmlns:a16="http://schemas.microsoft.com/office/drawing/2014/main" id="{C083F4F8-9816-4B1D-8F21-201D65C2779C}"/>
              </a:ext>
            </a:extLst>
          </p:cNvPr>
          <p:cNvSpPr/>
          <p:nvPr/>
        </p:nvSpPr>
        <p:spPr>
          <a:xfrm>
            <a:off x="6179467" y="3660655"/>
            <a:ext cx="1762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Digital onipresente</a:t>
            </a:r>
          </a:p>
        </p:txBody>
      </p:sp>
      <p:pic>
        <p:nvPicPr>
          <p:cNvPr id="47130" name="Picture 26" descr="money stack Icon 747036">
            <a:extLst>
              <a:ext uri="{FF2B5EF4-FFF2-40B4-BE49-F238E27FC236}">
                <a16:creationId xmlns:a16="http://schemas.microsoft.com/office/drawing/2014/main" id="{CB492491-BFB1-4F6A-9B07-7D54D9158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44" y="2803574"/>
            <a:ext cx="736508" cy="73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61449E60-52B5-494D-BFFD-D59D515D4930}"/>
              </a:ext>
            </a:extLst>
          </p:cNvPr>
          <p:cNvSpPr/>
          <p:nvPr/>
        </p:nvSpPr>
        <p:spPr>
          <a:xfrm>
            <a:off x="3059235" y="5032291"/>
            <a:ext cx="8932301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Não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sabemos quais dessas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39BAA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tendências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vão se consolidar, mas sabemos que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39BAA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mundo será diferente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object 6">
            <a:extLst>
              <a:ext uri="{FF2B5EF4-FFF2-40B4-BE49-F238E27FC236}">
                <a16:creationId xmlns:a16="http://schemas.microsoft.com/office/drawing/2014/main" id="{CAF58239-1ADD-43C1-8CBB-F9ECAC36B3A3}"/>
              </a:ext>
            </a:extLst>
          </p:cNvPr>
          <p:cNvSpPr txBox="1"/>
          <p:nvPr/>
        </p:nvSpPr>
        <p:spPr>
          <a:xfrm>
            <a:off x="46797" y="6673766"/>
            <a:ext cx="7984342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Fonte: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McKinsey &amp; Company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M&amp;S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COVID-19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Brazil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Consumer Pulse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Survey 04/23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26/2020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 =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1,046;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sampled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weighted </a:t>
            </a:r>
            <a:r>
              <a:rPr kumimoji="0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match</a:t>
            </a:r>
            <a:r>
              <a:rPr kumimoji="0" sz="800" b="0" i="0" u="none" strike="noStrike" kern="1200" cap="none" spc="14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Brazil gen pop 18+ years</a:t>
            </a:r>
            <a:r>
              <a:rPr kumimoji="0" lang="pt-BR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Maio/20</a:t>
            </a:r>
            <a:endParaRPr kumimoji="0" sz="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2" name="Espaço Reservado para Número de Slide 443">
            <a:extLst>
              <a:ext uri="{FF2B5EF4-FFF2-40B4-BE49-F238E27FC236}">
                <a16:creationId xmlns:a16="http://schemas.microsoft.com/office/drawing/2014/main" id="{5247B075-0974-484C-8224-3298EA755DAF}"/>
              </a:ext>
            </a:extLst>
          </p:cNvPr>
          <p:cNvSpPr txBox="1">
            <a:spLocks/>
          </p:cNvSpPr>
          <p:nvPr/>
        </p:nvSpPr>
        <p:spPr>
          <a:xfrm>
            <a:off x="9350326" y="63086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C3E3F-FFC9-49DB-9803-5F0B30C47D0A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822496AB-7B10-42A5-8454-281E1C185ACB}"/>
              </a:ext>
            </a:extLst>
          </p:cNvPr>
          <p:cNvSpPr/>
          <p:nvPr/>
        </p:nvSpPr>
        <p:spPr>
          <a:xfrm>
            <a:off x="10088799" y="3660655"/>
            <a:ext cx="20047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Novo papel da casa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-5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(home office)</a:t>
            </a:r>
          </a:p>
        </p:txBody>
      </p:sp>
      <p:pic>
        <p:nvPicPr>
          <p:cNvPr id="5" name="Imagem 4" descr="Fundo preto com letras brancas&#10;&#10;Descrição gerada automaticamente">
            <a:extLst>
              <a:ext uri="{FF2B5EF4-FFF2-40B4-BE49-F238E27FC236}">
                <a16:creationId xmlns:a16="http://schemas.microsoft.com/office/drawing/2014/main" id="{93C6CAF8-317F-47BB-9D46-53D46421C39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253"/>
          <a:stretch/>
        </p:blipFill>
        <p:spPr>
          <a:xfrm>
            <a:off x="10683078" y="2819040"/>
            <a:ext cx="852948" cy="739909"/>
          </a:xfrm>
          <a:prstGeom prst="rect">
            <a:avLst/>
          </a:prstGeom>
        </p:spPr>
      </p:pic>
      <p:pic>
        <p:nvPicPr>
          <p:cNvPr id="6" name="Imagem 5" descr="Fundo preto com letras brancas&#10;&#10;Descrição gerada automaticamente">
            <a:extLst>
              <a:ext uri="{FF2B5EF4-FFF2-40B4-BE49-F238E27FC236}">
                <a16:creationId xmlns:a16="http://schemas.microsoft.com/office/drawing/2014/main" id="{F4423C53-97F0-4B78-9714-903137D0237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231"/>
          <a:stretch/>
        </p:blipFill>
        <p:spPr>
          <a:xfrm>
            <a:off x="6560569" y="2791601"/>
            <a:ext cx="852949" cy="740097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8CF57533-CC2A-4015-B36E-5364E44E62C4}"/>
              </a:ext>
            </a:extLst>
          </p:cNvPr>
          <p:cNvSpPr txBox="1">
            <a:spLocks/>
          </p:cNvSpPr>
          <p:nvPr/>
        </p:nvSpPr>
        <p:spPr>
          <a:xfrm>
            <a:off x="802414" y="324845"/>
            <a:ext cx="4114360" cy="110799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futuro?</a:t>
            </a: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id="{011930B6-02D9-45A9-A908-C625384E26EB}"/>
              </a:ext>
            </a:extLst>
          </p:cNvPr>
          <p:cNvSpPr txBox="1">
            <a:spLocks/>
          </p:cNvSpPr>
          <p:nvPr/>
        </p:nvSpPr>
        <p:spPr>
          <a:xfrm rot="16200000">
            <a:off x="1381288" y="-212421"/>
            <a:ext cx="400110" cy="1275494"/>
          </a:xfrm>
          <a:prstGeom prst="rect">
            <a:avLst/>
          </a:prstGeom>
          <a:noFill/>
        </p:spPr>
        <p:txBody>
          <a:bodyPr vert="vert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0DAB9C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O</a:t>
            </a:r>
          </a:p>
        </p:txBody>
      </p: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623105EB-1165-40DC-B72C-E836D1A03022}"/>
              </a:ext>
            </a:extLst>
          </p:cNvPr>
          <p:cNvSpPr/>
          <p:nvPr/>
        </p:nvSpPr>
        <p:spPr>
          <a:xfrm flipV="1">
            <a:off x="0" y="1324155"/>
            <a:ext cx="2930727" cy="165300"/>
          </a:xfrm>
          <a:prstGeom prst="parallelogram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Black" panose="00000A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83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>
            <a:extLst>
              <a:ext uri="{FF2B5EF4-FFF2-40B4-BE49-F238E27FC236}">
                <a16:creationId xmlns:a16="http://schemas.microsoft.com/office/drawing/2014/main" id="{E67DB1E2-A61F-4C30-B758-50444791746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251667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6" name="Objeto 5" hidden="1">
                        <a:extLst>
                          <a:ext uri="{FF2B5EF4-FFF2-40B4-BE49-F238E27FC236}">
                            <a16:creationId xmlns:a16="http://schemas.microsoft.com/office/drawing/2014/main" id="{E67DB1E2-A61F-4C30-B758-5044479174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21" name="Picture 13" descr="cars passing through north and south">
            <a:extLst>
              <a:ext uri="{FF2B5EF4-FFF2-40B4-BE49-F238E27FC236}">
                <a16:creationId xmlns:a16="http://schemas.microsoft.com/office/drawing/2014/main" id="{A30DB683-77E9-4488-A9C8-01C7BC2C8E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3" t="34133" r="3343" b="900"/>
          <a:stretch/>
        </p:blipFill>
        <p:spPr bwMode="auto">
          <a:xfrm>
            <a:off x="-427814" y="-165973"/>
            <a:ext cx="12619814" cy="265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9BC32335-1CC2-4D33-BA2D-4B8392756B15}"/>
              </a:ext>
            </a:extLst>
          </p:cNvPr>
          <p:cNvSpPr txBox="1"/>
          <p:nvPr/>
        </p:nvSpPr>
        <p:spPr>
          <a:xfrm>
            <a:off x="-3709721" y="-2555151"/>
            <a:ext cx="8143550" cy="690574"/>
          </a:xfrm>
          <a:prstGeom prst="rect">
            <a:avLst/>
          </a:prstGeom>
          <a:solidFill>
            <a:srgbClr val="8497B0"/>
          </a:solidFill>
        </p:spPr>
        <p:txBody>
          <a:bodyPr vert="horz" wrap="square" lIns="108000" tIns="13335" rIns="216000" bIns="0" rtlCol="0">
            <a:spAutoFit/>
          </a:bodyPr>
          <a:lstStyle/>
          <a:p>
            <a:pPr marL="12700" marR="5080" lvl="0" indent="0" algn="r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id="{88DF3F13-827A-4968-B19C-7AE1FD25E5FB}"/>
              </a:ext>
            </a:extLst>
          </p:cNvPr>
          <p:cNvGrpSpPr/>
          <p:nvPr/>
        </p:nvGrpSpPr>
        <p:grpSpPr>
          <a:xfrm>
            <a:off x="8915660" y="4039748"/>
            <a:ext cx="2890929" cy="2658653"/>
            <a:chOff x="4265355" y="2313587"/>
            <a:chExt cx="3274980" cy="4735690"/>
          </a:xfrm>
        </p:grpSpPr>
        <p:sp>
          <p:nvSpPr>
            <p:cNvPr id="17" name="Rectangle 46">
              <a:extLst>
                <a:ext uri="{FF2B5EF4-FFF2-40B4-BE49-F238E27FC236}">
                  <a16:creationId xmlns:a16="http://schemas.microsoft.com/office/drawing/2014/main" id="{32E16500-923F-4621-B01C-A29FDBF2A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5420" y="6144710"/>
              <a:ext cx="908086" cy="904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100" b="1" dirty="0">
                  <a:solidFill>
                    <a:srgbClr val="507867"/>
                  </a:solidFill>
                  <a:latin typeface="Arial" panose="020B0604020202020204" pitchFamily="34" charset="0"/>
                  <a:ea typeface="Microsoft YaHei"/>
                  <a:cs typeface="+mn-cs"/>
                </a:rPr>
                <a:t>Por transporte </a:t>
              </a:r>
              <a:r>
                <a:rPr lang="en-US" altLang="zh-CN" sz="1100" b="1" dirty="0" err="1">
                  <a:solidFill>
                    <a:srgbClr val="507867"/>
                  </a:solidFill>
                  <a:latin typeface="Arial" panose="020B0604020202020204" pitchFamily="34" charset="0"/>
                  <a:ea typeface="Microsoft YaHei"/>
                  <a:cs typeface="+mn-cs"/>
                </a:rPr>
                <a:t>público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07867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+mn-cs"/>
              </a:endParaRPr>
            </a:p>
          </p:txBody>
        </p:sp>
        <p:grpSp>
          <p:nvGrpSpPr>
            <p:cNvPr id="18" name="Group 159">
              <a:extLst>
                <a:ext uri="{FF2B5EF4-FFF2-40B4-BE49-F238E27FC236}">
                  <a16:creationId xmlns:a16="http://schemas.microsoft.com/office/drawing/2014/main" id="{A1AD207E-E32C-4A68-8650-E984443675A2}"/>
                </a:ext>
              </a:extLst>
            </p:cNvPr>
            <p:cNvGrpSpPr/>
            <p:nvPr/>
          </p:nvGrpSpPr>
          <p:grpSpPr>
            <a:xfrm>
              <a:off x="4265355" y="2313587"/>
              <a:ext cx="3274980" cy="3774534"/>
              <a:chOff x="4284762" y="2208812"/>
              <a:chExt cx="3274980" cy="3774534"/>
            </a:xfrm>
          </p:grpSpPr>
          <p:grpSp>
            <p:nvGrpSpPr>
              <p:cNvPr id="20" name="Group 158">
                <a:extLst>
                  <a:ext uri="{FF2B5EF4-FFF2-40B4-BE49-F238E27FC236}">
                    <a16:creationId xmlns:a16="http://schemas.microsoft.com/office/drawing/2014/main" id="{9556FDB4-A434-4AD4-94B0-78FAB6B35EC7}"/>
                  </a:ext>
                </a:extLst>
              </p:cNvPr>
              <p:cNvGrpSpPr/>
              <p:nvPr/>
            </p:nvGrpSpPr>
            <p:grpSpPr>
              <a:xfrm>
                <a:off x="5228558" y="2316534"/>
                <a:ext cx="1846900" cy="3559090"/>
                <a:chOff x="5228558" y="2316534"/>
                <a:chExt cx="1846900" cy="3559090"/>
              </a:xfrm>
            </p:grpSpPr>
            <p:cxnSp>
              <p:nvCxnSpPr>
                <p:cNvPr id="63" name="Straight Connector 138">
                  <a:extLst>
                    <a:ext uri="{FF2B5EF4-FFF2-40B4-BE49-F238E27FC236}">
                      <a16:creationId xmlns:a16="http://schemas.microsoft.com/office/drawing/2014/main" id="{4ECF4856-ED6C-473F-B59C-76B5BA30EC95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2316534"/>
                  <a:ext cx="18469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141">
                  <a:extLst>
                    <a:ext uri="{FF2B5EF4-FFF2-40B4-BE49-F238E27FC236}">
                      <a16:creationId xmlns:a16="http://schemas.microsoft.com/office/drawing/2014/main" id="{D7B422E1-8E9F-48F8-B085-077B68A957BB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2824975"/>
                  <a:ext cx="18469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142">
                  <a:extLst>
                    <a:ext uri="{FF2B5EF4-FFF2-40B4-BE49-F238E27FC236}">
                      <a16:creationId xmlns:a16="http://schemas.microsoft.com/office/drawing/2014/main" id="{352595E2-2DC9-47AF-A647-D30B85D4ACD0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3333416"/>
                  <a:ext cx="18469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143">
                  <a:extLst>
                    <a:ext uri="{FF2B5EF4-FFF2-40B4-BE49-F238E27FC236}">
                      <a16:creationId xmlns:a16="http://schemas.microsoft.com/office/drawing/2014/main" id="{5DEEC31E-FA9A-4020-A0B7-110F77B1667E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3841857"/>
                  <a:ext cx="17640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144">
                  <a:extLst>
                    <a:ext uri="{FF2B5EF4-FFF2-40B4-BE49-F238E27FC236}">
                      <a16:creationId xmlns:a16="http://schemas.microsoft.com/office/drawing/2014/main" id="{36DA002C-5490-4979-A441-85B6A2FD5C92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4350298"/>
                  <a:ext cx="17280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145">
                  <a:extLst>
                    <a:ext uri="{FF2B5EF4-FFF2-40B4-BE49-F238E27FC236}">
                      <a16:creationId xmlns:a16="http://schemas.microsoft.com/office/drawing/2014/main" id="{98C53356-17F0-424E-B2AE-BA25307C0DF7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4858739"/>
                  <a:ext cx="16200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146">
                  <a:extLst>
                    <a:ext uri="{FF2B5EF4-FFF2-40B4-BE49-F238E27FC236}">
                      <a16:creationId xmlns:a16="http://schemas.microsoft.com/office/drawing/2014/main" id="{E01A4136-413A-49CC-9360-A30C86E64A0C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5367180"/>
                  <a:ext cx="15120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147">
                  <a:extLst>
                    <a:ext uri="{FF2B5EF4-FFF2-40B4-BE49-F238E27FC236}">
                      <a16:creationId xmlns:a16="http://schemas.microsoft.com/office/drawing/2014/main" id="{437C0FAE-3D5B-4D05-8165-9F57202C573B}"/>
                    </a:ext>
                  </a:extLst>
                </p:cNvPr>
                <p:cNvCxnSpPr/>
                <p:nvPr/>
              </p:nvCxnSpPr>
              <p:spPr bwMode="gray">
                <a:xfrm>
                  <a:off x="5228558" y="5875624"/>
                  <a:ext cx="1404000" cy="0"/>
                </a:xfrm>
                <a:prstGeom prst="line">
                  <a:avLst/>
                </a:prstGeom>
                <a:ln w="9525" cap="flat" cmpd="sng" algn="ctr">
                  <a:solidFill>
                    <a:srgbClr val="D6D6D6"/>
                  </a:solidFill>
                  <a:prstDash val="solid"/>
                  <a:miter lim="800000"/>
                  <a:headEnd type="none" w="med" len="med"/>
                  <a:tailEnd type="none" w="med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72D9C5D7-0B16-449C-A805-CED89D6C4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4770" y="2316163"/>
                <a:ext cx="420688" cy="3567112"/>
              </a:xfrm>
              <a:custGeom>
                <a:avLst/>
                <a:gdLst>
                  <a:gd name="T0" fmla="*/ 265 w 265"/>
                  <a:gd name="T1" fmla="*/ 0 h 2247"/>
                  <a:gd name="T2" fmla="*/ 265 w 265"/>
                  <a:gd name="T3" fmla="*/ 321 h 2247"/>
                  <a:gd name="T4" fmla="*/ 240 w 265"/>
                  <a:gd name="T5" fmla="*/ 642 h 2247"/>
                  <a:gd name="T6" fmla="*/ 202 w 265"/>
                  <a:gd name="T7" fmla="*/ 963 h 2247"/>
                  <a:gd name="T8" fmla="*/ 189 w 265"/>
                  <a:gd name="T9" fmla="*/ 1284 h 2247"/>
                  <a:gd name="T10" fmla="*/ 126 w 265"/>
                  <a:gd name="T11" fmla="*/ 1605 h 2247"/>
                  <a:gd name="T12" fmla="*/ 50 w 265"/>
                  <a:gd name="T13" fmla="*/ 1926 h 2247"/>
                  <a:gd name="T14" fmla="*/ 0 w 265"/>
                  <a:gd name="T15" fmla="*/ 2247 h 2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5" h="2247">
                    <a:moveTo>
                      <a:pt x="265" y="0"/>
                    </a:moveTo>
                    <a:lnTo>
                      <a:pt x="265" y="321"/>
                    </a:lnTo>
                    <a:lnTo>
                      <a:pt x="240" y="642"/>
                    </a:lnTo>
                    <a:lnTo>
                      <a:pt x="202" y="963"/>
                    </a:lnTo>
                    <a:lnTo>
                      <a:pt x="189" y="1284"/>
                    </a:lnTo>
                    <a:lnTo>
                      <a:pt x="126" y="1605"/>
                    </a:lnTo>
                    <a:lnTo>
                      <a:pt x="50" y="1926"/>
                    </a:lnTo>
                    <a:lnTo>
                      <a:pt x="0" y="2247"/>
                    </a:lnTo>
                  </a:path>
                </a:pathLst>
              </a:custGeom>
              <a:noFill/>
              <a:ln w="31750" cap="flat">
                <a:solidFill>
                  <a:srgbClr val="46647B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" name="Oval 6">
                <a:extLst>
                  <a:ext uri="{FF2B5EF4-FFF2-40B4-BE49-F238E27FC236}">
                    <a16:creationId xmlns:a16="http://schemas.microsoft.com/office/drawing/2014/main" id="{03DDE099-7862-4C39-BAC7-21113E4D7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0370" y="2253034"/>
                <a:ext cx="128588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" name="Oval 7">
                <a:extLst>
                  <a:ext uri="{FF2B5EF4-FFF2-40B4-BE49-F238E27FC236}">
                    <a16:creationId xmlns:a16="http://schemas.microsoft.com/office/drawing/2014/main" id="{121D5015-FDA2-4310-B169-3857A0539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0370" y="2762250"/>
                <a:ext cx="128588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" name="Oval 8">
                <a:extLst>
                  <a:ext uri="{FF2B5EF4-FFF2-40B4-BE49-F238E27FC236}">
                    <a16:creationId xmlns:a16="http://schemas.microsoft.com/office/drawing/2014/main" id="{7ED760D2-1AFC-4123-B290-B8EA4832D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0683" y="3271838"/>
                <a:ext cx="128588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" name="Oval 9">
                <a:extLst>
                  <a:ext uri="{FF2B5EF4-FFF2-40B4-BE49-F238E27FC236}">
                    <a16:creationId xmlns:a16="http://schemas.microsoft.com/office/drawing/2014/main" id="{016D0F67-A9F1-4F46-B061-5D3E1A8FF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0358" y="3781425"/>
                <a:ext cx="128588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6" name="Oval 10">
                <a:extLst>
                  <a:ext uri="{FF2B5EF4-FFF2-40B4-BE49-F238E27FC236}">
                    <a16:creationId xmlns:a16="http://schemas.microsoft.com/office/drawing/2014/main" id="{CCE33E20-1912-464D-943F-DFD52F412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1308" y="4291013"/>
                <a:ext cx="127000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7" name="Oval 11">
                <a:extLst>
                  <a:ext uri="{FF2B5EF4-FFF2-40B4-BE49-F238E27FC236}">
                    <a16:creationId xmlns:a16="http://schemas.microsoft.com/office/drawing/2014/main" id="{97D0832B-05C7-44F5-AEBF-6F87C9DEE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91295" y="4800600"/>
                <a:ext cx="127000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8" name="Oval 12">
                <a:extLst>
                  <a:ext uri="{FF2B5EF4-FFF2-40B4-BE49-F238E27FC236}">
                    <a16:creationId xmlns:a16="http://schemas.microsoft.com/office/drawing/2014/main" id="{820AA762-5288-458B-8D1E-438CD86AC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0645" y="5310188"/>
                <a:ext cx="127000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9" name="Oval 13">
                <a:extLst>
                  <a:ext uri="{FF2B5EF4-FFF2-40B4-BE49-F238E27FC236}">
                    <a16:creationId xmlns:a16="http://schemas.microsoft.com/office/drawing/2014/main" id="{E8E51F2F-0859-4650-813F-3064D5CBF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1270" y="5812124"/>
                <a:ext cx="127000" cy="127000"/>
              </a:xfrm>
              <a:prstGeom prst="ellipse">
                <a:avLst/>
              </a:prstGeom>
              <a:solidFill>
                <a:srgbClr val="46647B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0" name="Freeform 14">
                <a:extLst>
                  <a:ext uri="{FF2B5EF4-FFF2-40B4-BE49-F238E27FC236}">
                    <a16:creationId xmlns:a16="http://schemas.microsoft.com/office/drawing/2014/main" id="{24A76060-0681-42DA-8738-BC4331F6E4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040" y="2316163"/>
                <a:ext cx="260350" cy="3567112"/>
              </a:xfrm>
              <a:custGeom>
                <a:avLst/>
                <a:gdLst>
                  <a:gd name="T0" fmla="*/ 164 w 164"/>
                  <a:gd name="T1" fmla="*/ 0 h 2247"/>
                  <a:gd name="T2" fmla="*/ 88 w 164"/>
                  <a:gd name="T3" fmla="*/ 321 h 2247"/>
                  <a:gd name="T4" fmla="*/ 164 w 164"/>
                  <a:gd name="T5" fmla="*/ 642 h 2247"/>
                  <a:gd name="T6" fmla="*/ 126 w 164"/>
                  <a:gd name="T7" fmla="*/ 963 h 2247"/>
                  <a:gd name="T8" fmla="*/ 101 w 164"/>
                  <a:gd name="T9" fmla="*/ 1284 h 2247"/>
                  <a:gd name="T10" fmla="*/ 151 w 164"/>
                  <a:gd name="T11" fmla="*/ 1605 h 2247"/>
                  <a:gd name="T12" fmla="*/ 0 w 164"/>
                  <a:gd name="T13" fmla="*/ 1926 h 2247"/>
                  <a:gd name="T14" fmla="*/ 50 w 164"/>
                  <a:gd name="T15" fmla="*/ 2247 h 2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2247">
                    <a:moveTo>
                      <a:pt x="164" y="0"/>
                    </a:moveTo>
                    <a:lnTo>
                      <a:pt x="88" y="321"/>
                    </a:lnTo>
                    <a:lnTo>
                      <a:pt x="164" y="642"/>
                    </a:lnTo>
                    <a:lnTo>
                      <a:pt x="126" y="963"/>
                    </a:lnTo>
                    <a:lnTo>
                      <a:pt x="101" y="1284"/>
                    </a:lnTo>
                    <a:lnTo>
                      <a:pt x="151" y="1605"/>
                    </a:lnTo>
                    <a:lnTo>
                      <a:pt x="0" y="1926"/>
                    </a:lnTo>
                    <a:lnTo>
                      <a:pt x="50" y="2247"/>
                    </a:lnTo>
                  </a:path>
                </a:pathLst>
              </a:custGeom>
              <a:noFill/>
              <a:ln w="31750" cap="flat">
                <a:solidFill>
                  <a:srgbClr val="83AC9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1" name="Oval 15">
                <a:extLst>
                  <a:ext uri="{FF2B5EF4-FFF2-40B4-BE49-F238E27FC236}">
                    <a16:creationId xmlns:a16="http://schemas.microsoft.com/office/drawing/2014/main" id="{58A3854A-D38E-4BB6-A34C-4FA0E2F4E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3890" y="2253034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2" name="Oval 16">
                <a:extLst>
                  <a:ext uri="{FF2B5EF4-FFF2-40B4-BE49-F238E27FC236}">
                    <a16:creationId xmlns:a16="http://schemas.microsoft.com/office/drawing/2014/main" id="{BAFB902D-B990-47D9-87F9-907A8125F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3240" y="2762250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3" name="Oval 17">
                <a:extLst>
                  <a:ext uri="{FF2B5EF4-FFF2-40B4-BE49-F238E27FC236}">
                    <a16:creationId xmlns:a16="http://schemas.microsoft.com/office/drawing/2014/main" id="{DC518190-C19F-429B-B2B8-3A7FC5FC0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3890" y="3271838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4" name="Oval 18">
                <a:extLst>
                  <a:ext uri="{FF2B5EF4-FFF2-40B4-BE49-F238E27FC236}">
                    <a16:creationId xmlns:a16="http://schemas.microsoft.com/office/drawing/2014/main" id="{EA4CF613-73B0-4D6B-8C44-E42D15F99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93565" y="3781425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5" name="Oval 19">
                <a:extLst>
                  <a:ext uri="{FF2B5EF4-FFF2-40B4-BE49-F238E27FC236}">
                    <a16:creationId xmlns:a16="http://schemas.microsoft.com/office/drawing/2014/main" id="{01038867-9A53-4033-908B-17AB1B41B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3878" y="4291013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6" name="Oval 20">
                <a:extLst>
                  <a:ext uri="{FF2B5EF4-FFF2-40B4-BE49-F238E27FC236}">
                    <a16:creationId xmlns:a16="http://schemas.microsoft.com/office/drawing/2014/main" id="{6184AC6C-18A2-4BBD-BFE2-2B0C031E7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253" y="4800600"/>
                <a:ext cx="128588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7" name="Oval 21">
                <a:extLst>
                  <a:ext uri="{FF2B5EF4-FFF2-40B4-BE49-F238E27FC236}">
                    <a16:creationId xmlns:a16="http://schemas.microsoft.com/office/drawing/2014/main" id="{88527BEE-21E5-4275-B057-DD2829755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93540" y="5310188"/>
                <a:ext cx="127000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8" name="Oval 22">
                <a:extLst>
                  <a:ext uri="{FF2B5EF4-FFF2-40B4-BE49-F238E27FC236}">
                    <a16:creationId xmlns:a16="http://schemas.microsoft.com/office/drawing/2014/main" id="{1D00A303-ADC3-4020-9C65-0923A40E9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2915" y="5812124"/>
                <a:ext cx="128588" cy="127000"/>
              </a:xfrm>
              <a:prstGeom prst="ellipse">
                <a:avLst/>
              </a:prstGeom>
              <a:solidFill>
                <a:srgbClr val="83AC9A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177800" marR="0" lvl="0" indent="-177800" algn="l" defTabSz="7112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39" name="Rectangle 25">
                <a:extLst>
                  <a:ext uri="{FF2B5EF4-FFF2-40B4-BE49-F238E27FC236}">
                    <a16:creationId xmlns:a16="http://schemas.microsoft.com/office/drawing/2014/main" id="{1B10E505-F15D-4DD1-BFAB-3CA9AC1914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9940" y="5767902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67%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0" name="Rectangle 27">
                <a:extLst>
                  <a:ext uri="{FF2B5EF4-FFF2-40B4-BE49-F238E27FC236}">
                    <a16:creationId xmlns:a16="http://schemas.microsoft.com/office/drawing/2014/main" id="{AAA94EDF-C1F9-4B01-8EA2-E814F3DF9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6182" y="5259458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71%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1" name="Rectangle 28">
                <a:extLst>
                  <a:ext uri="{FF2B5EF4-FFF2-40B4-BE49-F238E27FC236}">
                    <a16:creationId xmlns:a16="http://schemas.microsoft.com/office/drawing/2014/main" id="{7D7E633A-37E7-491C-B9FB-105288E155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3839" y="5273028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51%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2" name="Rectangle 30">
                <a:extLst>
                  <a:ext uri="{FF2B5EF4-FFF2-40B4-BE49-F238E27FC236}">
                    <a16:creationId xmlns:a16="http://schemas.microsoft.com/office/drawing/2014/main" id="{1A8D25E3-170B-4E80-BB4D-EFC965F2F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3182" y="4751017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77%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3" name="Rectangle 32">
                <a:extLst>
                  <a:ext uri="{FF2B5EF4-FFF2-40B4-BE49-F238E27FC236}">
                    <a16:creationId xmlns:a16="http://schemas.microsoft.com/office/drawing/2014/main" id="{5A193176-0237-4183-846B-0B19032FD3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4782" y="4242576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82%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4" name="Rectangle 33">
                <a:extLst>
                  <a:ext uri="{FF2B5EF4-FFF2-40B4-BE49-F238E27FC236}">
                    <a16:creationId xmlns:a16="http://schemas.microsoft.com/office/drawing/2014/main" id="{B3B48AB1-3338-46F9-8086-EE2DBDF01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6239" y="4253853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59%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5" name="Rectangle 35">
                <a:extLst>
                  <a:ext uri="{FF2B5EF4-FFF2-40B4-BE49-F238E27FC236}">
                    <a16:creationId xmlns:a16="http://schemas.microsoft.com/office/drawing/2014/main" id="{EFCB11CA-BF48-4F6B-9D6D-EC8CFB6BE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7482" y="3734135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83%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6" name="Rectangle 36">
                <a:extLst>
                  <a:ext uri="{FF2B5EF4-FFF2-40B4-BE49-F238E27FC236}">
                    <a16:creationId xmlns:a16="http://schemas.microsoft.com/office/drawing/2014/main" id="{6168F89B-3CC1-4B38-8559-5A31675EC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8627" y="3744265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61%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7" name="Rectangle 38">
                <a:extLst>
                  <a:ext uri="{FF2B5EF4-FFF2-40B4-BE49-F238E27FC236}">
                    <a16:creationId xmlns:a16="http://schemas.microsoft.com/office/drawing/2014/main" id="{F22A360C-49FB-452F-90E6-C42C70EBB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2569" y="3225694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86%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8" name="Rectangle 39">
                <a:extLst>
                  <a:ext uri="{FF2B5EF4-FFF2-40B4-BE49-F238E27FC236}">
                    <a16:creationId xmlns:a16="http://schemas.microsoft.com/office/drawing/2014/main" id="{9D380EFE-C2A8-45E8-B858-357B66441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9427" y="3234678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64%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49" name="Rectangle 41">
                <a:extLst>
                  <a:ext uri="{FF2B5EF4-FFF2-40B4-BE49-F238E27FC236}">
                    <a16:creationId xmlns:a16="http://schemas.microsoft.com/office/drawing/2014/main" id="{6EAF69F5-CDAD-4EA8-A4FB-A97A6FB87D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669" y="2717253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88%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0" name="Rectangle 42">
                <a:extLst>
                  <a:ext uri="{FF2B5EF4-FFF2-40B4-BE49-F238E27FC236}">
                    <a16:creationId xmlns:a16="http://schemas.microsoft.com/office/drawing/2014/main" id="{2413B675-12FC-43F4-A5F8-E17DE2F71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3539" y="2725090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58%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1" name="Rectangle 24">
                <a:extLst>
                  <a:ext uri="{FF2B5EF4-FFF2-40B4-BE49-F238E27FC236}">
                    <a16:creationId xmlns:a16="http://schemas.microsoft.com/office/drawing/2014/main" id="{AD9C323C-5299-4CD1-9D4C-B5614018B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2954" y="5783291"/>
                <a:ext cx="694100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Shanghai</a:t>
                </a:r>
                <a:endPara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2" name="Rectangle 26">
                <a:extLst>
                  <a:ext uri="{FF2B5EF4-FFF2-40B4-BE49-F238E27FC236}">
                    <a16:creationId xmlns:a16="http://schemas.microsoft.com/office/drawing/2014/main" id="{BFC4C9E5-9470-4E8D-A4C8-6971F93A7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425" y="5274847"/>
                <a:ext cx="815929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Chongqing</a:t>
                </a:r>
                <a:endParaRPr kumimoji="0" lang="zh-CN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3" name="Rectangle 29">
                <a:extLst>
                  <a:ext uri="{FF2B5EF4-FFF2-40B4-BE49-F238E27FC236}">
                    <a16:creationId xmlns:a16="http://schemas.microsoft.com/office/drawing/2014/main" id="{D972FEBF-B03E-499E-9610-133D8A8F41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4762" y="4766406"/>
                <a:ext cx="849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Guanghzou</a:t>
                </a:r>
                <a:endPara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4" name="Rectangle 31">
                <a:extLst>
                  <a:ext uri="{FF2B5EF4-FFF2-40B4-BE49-F238E27FC236}">
                    <a16:creationId xmlns:a16="http://schemas.microsoft.com/office/drawing/2014/main" id="{ADEF082F-121E-4F40-8AA8-C7516AE3D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901" y="4257965"/>
                <a:ext cx="66845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Chengdu</a:t>
                </a:r>
                <a:endPara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5" name="Rectangle 34">
                <a:extLst>
                  <a:ext uri="{FF2B5EF4-FFF2-40B4-BE49-F238E27FC236}">
                    <a16:creationId xmlns:a16="http://schemas.microsoft.com/office/drawing/2014/main" id="{40277F96-43C4-4593-98D8-84BFCD13AF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0561" y="3749524"/>
                <a:ext cx="74379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Changsha</a:t>
                </a:r>
                <a:endPara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6" name="Rectangle 37">
                <a:extLst>
                  <a:ext uri="{FF2B5EF4-FFF2-40B4-BE49-F238E27FC236}">
                    <a16:creationId xmlns:a16="http://schemas.microsoft.com/office/drawing/2014/main" id="{6F7CD772-2416-4DA1-8209-AF483DE5FD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8958" y="3241083"/>
                <a:ext cx="74539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Hangzhou</a:t>
                </a:r>
                <a:endPara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7" name="Rectangle 40">
                <a:extLst>
                  <a:ext uri="{FF2B5EF4-FFF2-40B4-BE49-F238E27FC236}">
                    <a16:creationId xmlns:a16="http://schemas.microsoft.com/office/drawing/2014/main" id="{39ED6CF4-96B8-4B97-997A-853E335EC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4776" y="2732642"/>
                <a:ext cx="362279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Xi'an</a:t>
                </a:r>
                <a:endParaRPr kumimoji="0" lang="zh-CN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8" name="Rectangle 43">
                <a:extLst>
                  <a:ext uri="{FF2B5EF4-FFF2-40B4-BE49-F238E27FC236}">
                    <a16:creationId xmlns:a16="http://schemas.microsoft.com/office/drawing/2014/main" id="{8AB7E593-1120-4EBF-B86C-B8C89B6A0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9291" y="2224201"/>
                <a:ext cx="72776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Shenzhen</a:t>
                </a:r>
                <a:endParaRPr kumimoji="0" lang="zh-CN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59" name="Rectangle 44">
                <a:extLst>
                  <a:ext uri="{FF2B5EF4-FFF2-40B4-BE49-F238E27FC236}">
                    <a16:creationId xmlns:a16="http://schemas.microsoft.com/office/drawing/2014/main" id="{1DFEF059-8D66-4407-98E1-C91F74657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669" y="2208812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46647B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88%</a:t>
                </a: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60" name="Rectangle 45">
                <a:extLst>
                  <a:ext uri="{FF2B5EF4-FFF2-40B4-BE49-F238E27FC236}">
                    <a16:creationId xmlns:a16="http://schemas.microsoft.com/office/drawing/2014/main" id="{9042191A-9132-465E-B1F3-10B1EA02E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9427" y="2208812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64%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61" name="Rectangle 2581">
                <a:extLst>
                  <a:ext uri="{FF2B5EF4-FFF2-40B4-BE49-F238E27FC236}">
                    <a16:creationId xmlns:a16="http://schemas.microsoft.com/office/drawing/2014/main" id="{A53629CC-8D4F-44D7-A6BC-A010386772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288" y="5767902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55</a:t>
                </a: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  <p:sp>
            <p:nvSpPr>
              <p:cNvPr id="62" name="Rectangle 3082">
                <a:extLst>
                  <a:ext uri="{FF2B5EF4-FFF2-40B4-BE49-F238E27FC236}">
                    <a16:creationId xmlns:a16="http://schemas.microsoft.com/office/drawing/2014/main" id="{6653DB56-1390-4CA0-BEE4-A05994846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7036" y="4751017"/>
                <a:ext cx="35907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63</a:t>
                </a:r>
                <a:r>
                  <a:rPr kumimoji="0" lang="zh-CN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0786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/>
                    <a:cs typeface="+mn-cs"/>
                  </a:rPr>
                  <a:t>%</a:t>
                </a:r>
                <a:endPara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507867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endParaRPr>
              </a:p>
            </p:txBody>
          </p:sp>
        </p:grpSp>
        <p:sp>
          <p:nvSpPr>
            <p:cNvPr id="19" name="Rectangle 4640">
              <a:extLst>
                <a:ext uri="{FF2B5EF4-FFF2-40B4-BE49-F238E27FC236}">
                  <a16:creationId xmlns:a16="http://schemas.microsoft.com/office/drawing/2014/main" id="{951FFE2D-788A-48F3-B184-D2DE6804B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8585" y="6144710"/>
              <a:ext cx="773597" cy="328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rPr>
                <a:t>Por </a:t>
              </a:r>
              <a:r>
                <a:rPr kumimoji="0" lang="en-US" altLang="zh-CN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46647B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/>
                  <a:cs typeface="+mn-cs"/>
                </a:rPr>
                <a:t>carro</a:t>
              </a:r>
              <a:endPara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46647B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+mn-cs"/>
              </a:endParaRPr>
            </a:p>
          </p:txBody>
        </p:sp>
      </p:grpSp>
      <p:sp>
        <p:nvSpPr>
          <p:cNvPr id="11" name="Retângulo 10">
            <a:extLst>
              <a:ext uri="{FF2B5EF4-FFF2-40B4-BE49-F238E27FC236}">
                <a16:creationId xmlns:a16="http://schemas.microsoft.com/office/drawing/2014/main" id="{C61796EF-4247-47A6-B59C-A7C3E79AFF34}"/>
              </a:ext>
            </a:extLst>
          </p:cNvPr>
          <p:cNvSpPr/>
          <p:nvPr/>
        </p:nvSpPr>
        <p:spPr>
          <a:xfrm>
            <a:off x="5312386" y="5006662"/>
            <a:ext cx="3118332" cy="766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Menor utilização de transportes públicos e compartilhamento de veículos </a:t>
            </a:r>
            <a:r>
              <a:rPr lang="pt-BR" sz="105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(preocupação com a saúde)</a:t>
            </a:r>
            <a:endParaRPr lang="pt-BR" sz="14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Retângulo 75">
            <a:extLst>
              <a:ext uri="{FF2B5EF4-FFF2-40B4-BE49-F238E27FC236}">
                <a16:creationId xmlns:a16="http://schemas.microsoft.com/office/drawing/2014/main" id="{479E2619-1C7D-4AB8-BB9C-64E56E11ACF4}"/>
              </a:ext>
            </a:extLst>
          </p:cNvPr>
          <p:cNvSpPr/>
          <p:nvPr/>
        </p:nvSpPr>
        <p:spPr>
          <a:xfrm>
            <a:off x="5296068" y="3788593"/>
            <a:ext cx="2746124" cy="766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1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China já mostra recuperação de 90% na demanda de combustíveis. </a:t>
            </a:r>
          </a:p>
        </p:txBody>
      </p:sp>
      <p:sp>
        <p:nvSpPr>
          <p:cNvPr id="77" name="Retângulo 76">
            <a:extLst>
              <a:ext uri="{FF2B5EF4-FFF2-40B4-BE49-F238E27FC236}">
                <a16:creationId xmlns:a16="http://schemas.microsoft.com/office/drawing/2014/main" id="{B5F880A9-1F8B-401C-A4F6-B5C81471097C}"/>
              </a:ext>
            </a:extLst>
          </p:cNvPr>
          <p:cNvSpPr/>
          <p:nvPr/>
        </p:nvSpPr>
        <p:spPr>
          <a:xfrm>
            <a:off x="13267401" y="2536002"/>
            <a:ext cx="5081847" cy="97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4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4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14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9" name="Retângulo 78">
            <a:extLst>
              <a:ext uri="{FF2B5EF4-FFF2-40B4-BE49-F238E27FC236}">
                <a16:creationId xmlns:a16="http://schemas.microsoft.com/office/drawing/2014/main" id="{FEA0042F-0DA5-4790-A7F4-A1633965446E}"/>
              </a:ext>
            </a:extLst>
          </p:cNvPr>
          <p:cNvSpPr/>
          <p:nvPr/>
        </p:nvSpPr>
        <p:spPr>
          <a:xfrm>
            <a:off x="176405" y="-494743"/>
            <a:ext cx="4854803" cy="7949595"/>
          </a:xfrm>
          <a:prstGeom prst="rect">
            <a:avLst/>
          </a:prstGeom>
          <a:solidFill>
            <a:srgbClr val="8497B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E493565-94E2-409C-8445-9C69569A7F23}"/>
              </a:ext>
            </a:extLst>
          </p:cNvPr>
          <p:cNvSpPr/>
          <p:nvPr/>
        </p:nvSpPr>
        <p:spPr>
          <a:xfrm>
            <a:off x="-1451295" y="255155"/>
            <a:ext cx="6096000" cy="15824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5080" lvl="0" algn="r">
              <a:spcBef>
                <a:spcPts val="105"/>
              </a:spcBef>
              <a:defRPr/>
            </a:pPr>
            <a:r>
              <a:rPr lang="pt-BR" sz="3200" b="1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 que esperamos </a:t>
            </a:r>
          </a:p>
          <a:p>
            <a:pPr marL="12700" marR="5080" lvl="0" algn="r">
              <a:spcBef>
                <a:spcPts val="105"/>
              </a:spcBef>
              <a:defRPr/>
            </a:pPr>
            <a:r>
              <a:rPr lang="pt-BR" sz="3200" b="1" dirty="0">
                <a:solidFill>
                  <a:schemeClr val="bg1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o mercado de combustíveis?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964C1A1-B486-465C-B3CA-F5499540DBE4}"/>
              </a:ext>
            </a:extLst>
          </p:cNvPr>
          <p:cNvSpPr/>
          <p:nvPr/>
        </p:nvSpPr>
        <p:spPr>
          <a:xfrm>
            <a:off x="1380162" y="3335578"/>
            <a:ext cx="3887349" cy="1589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Insumo essencial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t-BR" sz="20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papel importante para mobilidade das pessoas</a:t>
            </a:r>
          </a:p>
        </p:txBody>
      </p:sp>
      <p:sp>
        <p:nvSpPr>
          <p:cNvPr id="35840" name="Retângulo 35839">
            <a:extLst>
              <a:ext uri="{FF2B5EF4-FFF2-40B4-BE49-F238E27FC236}">
                <a16:creationId xmlns:a16="http://schemas.microsoft.com/office/drawing/2014/main" id="{84B0CA23-1799-436B-AD47-333F052198CA}"/>
              </a:ext>
            </a:extLst>
          </p:cNvPr>
          <p:cNvSpPr/>
          <p:nvPr/>
        </p:nvSpPr>
        <p:spPr>
          <a:xfrm>
            <a:off x="385411" y="5659951"/>
            <a:ext cx="4488929" cy="661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Pode ajudar a alavancar o processo de retomada da economia</a:t>
            </a:r>
          </a:p>
        </p:txBody>
      </p:sp>
      <p:sp>
        <p:nvSpPr>
          <p:cNvPr id="82" name="Retângulo 81">
            <a:extLst>
              <a:ext uri="{FF2B5EF4-FFF2-40B4-BE49-F238E27FC236}">
                <a16:creationId xmlns:a16="http://schemas.microsoft.com/office/drawing/2014/main" id="{03887157-8787-4D8A-934D-6DD729AB511F}"/>
              </a:ext>
            </a:extLst>
          </p:cNvPr>
          <p:cNvSpPr/>
          <p:nvPr/>
        </p:nvSpPr>
        <p:spPr>
          <a:xfrm>
            <a:off x="5563604" y="2721822"/>
            <a:ext cx="6096000" cy="3658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que o exemplo da China nos mostra?</a:t>
            </a:r>
          </a:p>
        </p:txBody>
      </p:sp>
      <p:pic>
        <p:nvPicPr>
          <p:cNvPr id="43025" name="Picture 17" descr="Access Icon 1361404">
            <a:extLst>
              <a:ext uri="{FF2B5EF4-FFF2-40B4-BE49-F238E27FC236}">
                <a16:creationId xmlns:a16="http://schemas.microsoft.com/office/drawing/2014/main" id="{8CD0E381-12A5-43A6-8393-0BEB389EE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37" y="4075533"/>
            <a:ext cx="904615" cy="90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Paralelogramo 85">
            <a:extLst>
              <a:ext uri="{FF2B5EF4-FFF2-40B4-BE49-F238E27FC236}">
                <a16:creationId xmlns:a16="http://schemas.microsoft.com/office/drawing/2014/main" id="{CD93F2AF-FB74-4598-AF0B-62528220DCA6}"/>
              </a:ext>
            </a:extLst>
          </p:cNvPr>
          <p:cNvSpPr/>
          <p:nvPr/>
        </p:nvSpPr>
        <p:spPr>
          <a:xfrm rot="10800000" flipV="1">
            <a:off x="7669619" y="3415959"/>
            <a:ext cx="5620973" cy="333714"/>
          </a:xfrm>
          <a:prstGeom prst="parallelogram">
            <a:avLst>
              <a:gd name="adj" fmla="val 61462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pt-BR" sz="1600" b="1" dirty="0">
                <a:solidFill>
                  <a:prstClr val="white"/>
                </a:solidFill>
                <a:latin typeface="Montserrat Black" panose="00000A00000000000000" pitchFamily="2" charset="0"/>
              </a:rPr>
              <a:t>Trafego ~80% do nível normal </a:t>
            </a:r>
            <a:r>
              <a:rPr lang="pt-BR" sz="1200" b="1" dirty="0">
                <a:solidFill>
                  <a:prstClr val="white"/>
                </a:solidFill>
                <a:latin typeface="Montserrat Black" panose="00000A00000000000000" pitchFamily="2" charset="0"/>
              </a:rPr>
              <a:t>no final de março</a:t>
            </a:r>
            <a:endParaRPr lang="pt-BR" sz="1600" b="1" dirty="0">
              <a:solidFill>
                <a:prstClr val="white"/>
              </a:solidFill>
              <a:latin typeface="Montserrat Black" panose="00000A00000000000000" pitchFamily="2" charset="0"/>
            </a:endParaRPr>
          </a:p>
        </p:txBody>
      </p:sp>
      <p:pic>
        <p:nvPicPr>
          <p:cNvPr id="14" name="Imagem 13" descr="Fundo preto com letras brancas&#10;&#10;Descrição gerada automaticamente">
            <a:extLst>
              <a:ext uri="{FF2B5EF4-FFF2-40B4-BE49-F238E27FC236}">
                <a16:creationId xmlns:a16="http://schemas.microsoft.com/office/drawing/2014/main" id="{490AB30A-4240-4360-B451-C54AEE6E5E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3"/>
          <a:stretch/>
        </p:blipFill>
        <p:spPr>
          <a:xfrm>
            <a:off x="431695" y="3182187"/>
            <a:ext cx="832142" cy="708293"/>
          </a:xfrm>
          <a:prstGeom prst="rect">
            <a:avLst/>
          </a:prstGeom>
        </p:spPr>
      </p:pic>
      <p:sp>
        <p:nvSpPr>
          <p:cNvPr id="91" name="object 6">
            <a:extLst>
              <a:ext uri="{FF2B5EF4-FFF2-40B4-BE49-F238E27FC236}">
                <a16:creationId xmlns:a16="http://schemas.microsoft.com/office/drawing/2014/main" id="{9C1EEC7B-8A62-4D9D-9AFE-9C02D37736A1}"/>
              </a:ext>
            </a:extLst>
          </p:cNvPr>
          <p:cNvSpPr txBox="1"/>
          <p:nvPr/>
        </p:nvSpPr>
        <p:spPr>
          <a:xfrm>
            <a:off x="5074751" y="6647178"/>
            <a:ext cx="739267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0" i="0" u="none" strike="noStrike" kern="1200" cap="none" spc="-5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Fonte: </a:t>
            </a:r>
            <a:r>
              <a:rPr kumimoji="0" lang="pt-BR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Bain</a:t>
            </a:r>
            <a:r>
              <a:rPr kumimoji="0" lang="pt-BR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&amp; </a:t>
            </a:r>
            <a:r>
              <a:rPr kumimoji="0" lang="pt-BR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Company</a:t>
            </a:r>
            <a:r>
              <a:rPr kumimoji="0" lang="pt-BR" sz="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 Bloomberg</a:t>
            </a:r>
            <a:endParaRPr kumimoji="0" sz="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9725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to 24" hidden="1">
            <a:extLst>
              <a:ext uri="{FF2B5EF4-FFF2-40B4-BE49-F238E27FC236}">
                <a16:creationId xmlns:a16="http://schemas.microsoft.com/office/drawing/2014/main" id="{44FABADC-A293-40D1-8841-0A202C9C647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438541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Slide do think-cell" r:id="rId18" imgW="270" imgH="270" progId="TCLayout.ActiveDocument.1">
                  <p:embed/>
                </p:oleObj>
              </mc:Choice>
              <mc:Fallback>
                <p:oleObj name="Slide do think-cell" r:id="rId18" imgW="270" imgH="270" progId="TCLayout.ActiveDocument.1">
                  <p:embed/>
                  <p:pic>
                    <p:nvPicPr>
                      <p:cNvPr id="25" name="Objeto 24" hidden="1">
                        <a:extLst>
                          <a:ext uri="{FF2B5EF4-FFF2-40B4-BE49-F238E27FC236}">
                            <a16:creationId xmlns:a16="http://schemas.microsoft.com/office/drawing/2014/main" id="{44FABADC-A293-40D1-8841-0A202C9C64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tângulo 5" hidden="1">
            <a:extLst>
              <a:ext uri="{FF2B5EF4-FFF2-40B4-BE49-F238E27FC236}">
                <a16:creationId xmlns:a16="http://schemas.microsoft.com/office/drawing/2014/main" id="{2BBAA008-122F-4F04-9792-076C4F11EA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kumimoji="0" lang="pt-BR" sz="1600" b="1" u="none" strike="noStrike" kern="120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Paralelogramo 1">
            <a:extLst>
              <a:ext uri="{FF2B5EF4-FFF2-40B4-BE49-F238E27FC236}">
                <a16:creationId xmlns:a16="http://schemas.microsoft.com/office/drawing/2014/main" id="{1048047C-B268-4F4C-85A0-2BFF2078BC16}"/>
              </a:ext>
            </a:extLst>
          </p:cNvPr>
          <p:cNvSpPr/>
          <p:nvPr/>
        </p:nvSpPr>
        <p:spPr>
          <a:xfrm>
            <a:off x="-1758463" y="-20929"/>
            <a:ext cx="8672041" cy="7199289"/>
          </a:xfrm>
          <a:prstGeom prst="parallelogram">
            <a:avLst>
              <a:gd name="adj" fmla="val 23605"/>
            </a:avLst>
          </a:prstGeom>
          <a:solidFill>
            <a:srgbClr val="8497B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EBA75C0C-9AF5-49E1-B9A9-C402757424E8}"/>
              </a:ext>
            </a:extLst>
          </p:cNvPr>
          <p:cNvSpPr txBox="1">
            <a:spLocks/>
          </p:cNvSpPr>
          <p:nvPr/>
        </p:nvSpPr>
        <p:spPr>
          <a:xfrm>
            <a:off x="161224" y="876117"/>
            <a:ext cx="6484736" cy="117724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pt-BR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lgumas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tendências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2B7EB9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vão se manter ou tendem a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acelerar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68E4A16-CF80-4C19-B9D5-086A31B727BB}"/>
              </a:ext>
            </a:extLst>
          </p:cNvPr>
          <p:cNvSpPr txBox="1">
            <a:spLocks/>
          </p:cNvSpPr>
          <p:nvPr/>
        </p:nvSpPr>
        <p:spPr>
          <a:xfrm>
            <a:off x="152764" y="-35581"/>
            <a:ext cx="6872069" cy="10156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longo prazo,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FDEC5865-C047-44C0-90C7-A12A7AA7A8A5}"/>
              </a:ext>
            </a:extLst>
          </p:cNvPr>
          <p:cNvSpPr/>
          <p:nvPr/>
        </p:nvSpPr>
        <p:spPr>
          <a:xfrm>
            <a:off x="204357" y="2233954"/>
            <a:ext cx="41889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Biocombustíveis</a:t>
            </a: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737347AD-B2CE-43CC-9536-C92B961D0BB8}"/>
              </a:ext>
            </a:extLst>
          </p:cNvPr>
          <p:cNvSpPr/>
          <p:nvPr/>
        </p:nvSpPr>
        <p:spPr>
          <a:xfrm>
            <a:off x="43118" y="6604084"/>
            <a:ext cx="498886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Plano </a:t>
            </a:r>
            <a:r>
              <a:rPr kumimoji="0" lang="pt-B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Descenal</a:t>
            </a: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Expansão de Energia 2029 – PDE (EPE/MME) // MME ( </a:t>
            </a:r>
            <a:r>
              <a:rPr kumimoji="0" lang="pt-BR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fev</a:t>
            </a: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/20)</a:t>
            </a:r>
            <a:endParaRPr kumimoji="0" lang="pt-B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800" name="Picture 8" descr="person holding black and brown globe ball while standing on grass land golden hour photography">
            <a:extLst>
              <a:ext uri="{FF2B5EF4-FFF2-40B4-BE49-F238E27FC236}">
                <a16:creationId xmlns:a16="http://schemas.microsoft.com/office/drawing/2014/main" id="{F15BB508-2B60-4378-BCAC-C1C328BC77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9" b="18471"/>
          <a:stretch/>
        </p:blipFill>
        <p:spPr bwMode="auto">
          <a:xfrm>
            <a:off x="6437447" y="0"/>
            <a:ext cx="6287111" cy="2269609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D6EF9B57-9E4A-474D-A221-8699FCABBF82}"/>
              </a:ext>
            </a:extLst>
          </p:cNvPr>
          <p:cNvSpPr/>
          <p:nvPr/>
        </p:nvSpPr>
        <p:spPr>
          <a:xfrm rot="793274">
            <a:off x="7134174" y="-23364"/>
            <a:ext cx="126558" cy="2312542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13A9FA5D-24B0-4545-93B8-0D197F438D96}"/>
              </a:ext>
            </a:extLst>
          </p:cNvPr>
          <p:cNvSpPr/>
          <p:nvPr/>
        </p:nvSpPr>
        <p:spPr>
          <a:xfrm rot="793274">
            <a:off x="6911664" y="-16503"/>
            <a:ext cx="126558" cy="2312542"/>
          </a:xfrm>
          <a:prstGeom prst="rect">
            <a:avLst/>
          </a:prstGeom>
          <a:solidFill>
            <a:srgbClr val="8497B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63ED7F73-3D6E-47B7-AE83-9EFE8F489589}"/>
              </a:ext>
            </a:extLst>
          </p:cNvPr>
          <p:cNvSpPr/>
          <p:nvPr/>
        </p:nvSpPr>
        <p:spPr>
          <a:xfrm>
            <a:off x="6664059" y="3521890"/>
            <a:ext cx="5059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Mobilidade elétrica</a:t>
            </a: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17523CF-9373-4575-B17A-6D66E093F399}"/>
              </a:ext>
            </a:extLst>
          </p:cNvPr>
          <p:cNvSpPr txBox="1"/>
          <p:nvPr/>
        </p:nvSpPr>
        <p:spPr>
          <a:xfrm>
            <a:off x="397511" y="2927150"/>
            <a:ext cx="5667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Crescimento mais acelerado de biocombustíveis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837999D7-2CCF-47D5-9377-A50F6910A5C5}"/>
              </a:ext>
            </a:extLst>
          </p:cNvPr>
          <p:cNvSpPr/>
          <p:nvPr/>
        </p:nvSpPr>
        <p:spPr>
          <a:xfrm>
            <a:off x="5718175" y="7256463"/>
            <a:ext cx="4106863" cy="254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</a:t>
            </a:r>
            <a:r>
              <a:rPr kumimoji="0" lang="pt-B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Descenal</a:t>
            </a: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Expansão de Energia 2029 – PDE (EPE/MME) // MME</a:t>
            </a:r>
            <a:endParaRPr kumimoji="0" lang="pt-BR" sz="105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2B5F40A2-690E-425B-89A1-721659513C50}"/>
              </a:ext>
            </a:extLst>
          </p:cNvPr>
          <p:cNvSpPr txBox="1"/>
          <p:nvPr/>
        </p:nvSpPr>
        <p:spPr>
          <a:xfrm>
            <a:off x="6184949" y="5187223"/>
            <a:ext cx="6178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No 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Brasil</a:t>
            </a: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o veiculo elétrico será uma realidade, porém em um prazo mais longo: biocombustíveis e carros menores</a:t>
            </a:r>
          </a:p>
        </p:txBody>
      </p:sp>
      <p:sp>
        <p:nvSpPr>
          <p:cNvPr id="61" name="Retângulo 60">
            <a:extLst>
              <a:ext uri="{FF2B5EF4-FFF2-40B4-BE49-F238E27FC236}">
                <a16:creationId xmlns:a16="http://schemas.microsoft.com/office/drawing/2014/main" id="{B7E286DA-2BB6-42F2-B710-A350085923E0}"/>
              </a:ext>
            </a:extLst>
          </p:cNvPr>
          <p:cNvSpPr/>
          <p:nvPr/>
        </p:nvSpPr>
        <p:spPr>
          <a:xfrm>
            <a:off x="6809441" y="4385550"/>
            <a:ext cx="49355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 pandemia não deve afetar a curva de penetração de veículos elétricos no mundo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F828D6BF-2470-4B3A-8A3E-5D4F49213097}"/>
              </a:ext>
            </a:extLst>
          </p:cNvPr>
          <p:cNvCxnSpPr>
            <a:cxnSpLocks/>
          </p:cNvCxnSpPr>
          <p:nvPr/>
        </p:nvCxnSpPr>
        <p:spPr>
          <a:xfrm>
            <a:off x="6895154" y="4879915"/>
            <a:ext cx="288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ralelogramo 6">
            <a:extLst>
              <a:ext uri="{FF2B5EF4-FFF2-40B4-BE49-F238E27FC236}">
                <a16:creationId xmlns:a16="http://schemas.microsoft.com/office/drawing/2014/main" id="{E79B8773-7DAA-46F4-AF49-8EC9CFB77DFF}"/>
              </a:ext>
            </a:extLst>
          </p:cNvPr>
          <p:cNvSpPr/>
          <p:nvPr/>
        </p:nvSpPr>
        <p:spPr>
          <a:xfrm>
            <a:off x="4906720" y="2684014"/>
            <a:ext cx="1379910" cy="882145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2" name="Imagem 51">
            <a:extLst>
              <a:ext uri="{FF2B5EF4-FFF2-40B4-BE49-F238E27FC236}">
                <a16:creationId xmlns:a16="http://schemas.microsoft.com/office/drawing/2014/main" id="{A1E284D5-C11F-4015-9FA6-5DED76359443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072" t="35790" r="39659" b="30313"/>
          <a:stretch/>
        </p:blipFill>
        <p:spPr>
          <a:xfrm>
            <a:off x="5080805" y="2652644"/>
            <a:ext cx="984443" cy="882145"/>
          </a:xfrm>
          <a:prstGeom prst="rect">
            <a:avLst/>
          </a:prstGeom>
        </p:spPr>
      </p:pic>
      <p:sp>
        <p:nvSpPr>
          <p:cNvPr id="55" name="Retângulo 54">
            <a:extLst>
              <a:ext uri="{FF2B5EF4-FFF2-40B4-BE49-F238E27FC236}">
                <a16:creationId xmlns:a16="http://schemas.microsoft.com/office/drawing/2014/main" id="{7117FDEF-4558-491C-B6EA-C6574360BE1F}"/>
              </a:ext>
            </a:extLst>
          </p:cNvPr>
          <p:cNvSpPr/>
          <p:nvPr/>
        </p:nvSpPr>
        <p:spPr>
          <a:xfrm>
            <a:off x="5486741" y="6604084"/>
            <a:ext cx="340990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pt-BR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Fontes: </a:t>
            </a:r>
            <a:r>
              <a:rPr lang="pt-BR" sz="10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Bloomberg - </a:t>
            </a:r>
            <a:r>
              <a:rPr lang="pt-BR" sz="105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eletric</a:t>
            </a:r>
            <a:r>
              <a:rPr lang="pt-BR" sz="10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105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vehicle</a:t>
            </a:r>
            <a:r>
              <a:rPr lang="pt-BR" sz="10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105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outlook</a:t>
            </a:r>
            <a:r>
              <a:rPr lang="pt-BR" sz="105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2020 (maio/20)</a:t>
            </a:r>
            <a:endParaRPr kumimoji="0" lang="pt-BR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7" name="Chart 3">
            <a:extLst>
              <a:ext uri="{FF2B5EF4-FFF2-40B4-BE49-F238E27FC236}">
                <a16:creationId xmlns:a16="http://schemas.microsoft.com/office/drawing/2014/main" id="{82BB78DE-9A91-4878-942F-908C79B7DF74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820839336"/>
              </p:ext>
            </p:extLst>
          </p:nvPr>
        </p:nvGraphicFramePr>
        <p:xfrm>
          <a:off x="563563" y="3952875"/>
          <a:ext cx="4165600" cy="146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2"/>
          </a:graphicData>
        </a:graphic>
      </p:graphicFrame>
      <p:sp>
        <p:nvSpPr>
          <p:cNvPr id="43" name="Espaço Reservado para Texto 2">
            <a:extLst>
              <a:ext uri="{FF2B5EF4-FFF2-40B4-BE49-F238E27FC236}">
                <a16:creationId xmlns:a16="http://schemas.microsoft.com/office/drawing/2014/main" id="{FA4533D1-AE57-467B-8E4A-DBFE599C53FD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gray">
          <a:xfrm>
            <a:off x="3440113" y="3762375"/>
            <a:ext cx="4143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33338" tIns="0" rIns="33338" bIns="0" numCol="1" spcCol="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9F4C677-AE09-4D90-944A-0545B022761D}" type="datetime'''1''''''''''''''''''''''''''5''''''''''2'''''''''">
              <a:rPr lang="pt-BR" altLang="en-US" sz="1800" b="1" smtClean="0">
                <a:solidFill>
                  <a:srgbClr val="FFFFFF"/>
                </a:solidFill>
              </a:rPr>
              <a:pPr/>
              <a:t>152</a:t>
            </a:fld>
            <a:endParaRPr lang="pt-BR" sz="18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45" name="Espaço Reservado para Texto 2">
            <a:extLst>
              <a:ext uri="{FF2B5EF4-FFF2-40B4-BE49-F238E27FC236}">
                <a16:creationId xmlns:a16="http://schemas.microsoft.com/office/drawing/2014/main" id="{B3295728-DF95-471D-A11C-6B22829001AA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gray">
          <a:xfrm>
            <a:off x="1439863" y="4054475"/>
            <a:ext cx="4143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33338" tIns="0" rIns="33338" bIns="0" numCol="1" spcCol="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EFAE8252-B4CA-49B7-A36C-97748B060181}" type="datetime'''''''1''''1''''''''''''''''''''''''''''''''''''''''''''8'''''">
              <a:rPr lang="pt-BR" altLang="en-US" sz="1800" b="1" smtClean="0">
                <a:solidFill>
                  <a:srgbClr val="FFFFFF"/>
                </a:solidFill>
              </a:rPr>
              <a:pPr/>
              <a:t>118</a:t>
            </a:fld>
            <a:endParaRPr lang="pt-BR" sz="18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" name="Espaço Reservado para Texto 2">
            <a:extLst>
              <a:ext uri="{FF2B5EF4-FFF2-40B4-BE49-F238E27FC236}">
                <a16:creationId xmlns:a16="http://schemas.microsoft.com/office/drawing/2014/main" id="{2F93A43A-B060-4742-9946-F70230804744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gray">
          <a:xfrm>
            <a:off x="1465263" y="4899025"/>
            <a:ext cx="361950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1D396BA-0385-4111-8C23-2F67C13B81F6}" type="datetime'6''''''''''''7''''''''''''''''''''''''''''''''''''%'">
              <a:rPr lang="pt-BR" altLang="en-US" sz="1400" b="1" smtClean="0">
                <a:solidFill>
                  <a:srgbClr val="FFFFFF"/>
                </a:solidFill>
              </a:rPr>
              <a:pPr/>
              <a:t>67%</a:t>
            </a:fld>
            <a:endParaRPr lang="pt-BR" sz="14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40" name="Espaço Reservado para Texto 2">
            <a:extLst>
              <a:ext uri="{FF2B5EF4-FFF2-40B4-BE49-F238E27FC236}">
                <a16:creationId xmlns:a16="http://schemas.microsoft.com/office/drawing/2014/main" id="{43B72AF6-06C7-486B-8871-FE126C007F8E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gray">
          <a:xfrm>
            <a:off x="1441450" y="4383088"/>
            <a:ext cx="41116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8575" tIns="0" rIns="28575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FA31E53E-D71A-499B-BFA7-1E2A86EF878D}" type="datetime'''''''''''''''''3''3''''''%'''''''''''''''''''''''''">
              <a:rPr lang="pt-BR" altLang="en-US" sz="1600" b="1" smtClean="0">
                <a:solidFill>
                  <a:srgbClr val="FFFFFF"/>
                </a:solidFill>
              </a:rPr>
              <a:pPr/>
              <a:t>33%</a:t>
            </a:fld>
            <a:endParaRPr lang="pt-BR" sz="16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42" name="Espaço Reservado para Texto 2">
            <a:extLst>
              <a:ext uri="{FF2B5EF4-FFF2-40B4-BE49-F238E27FC236}">
                <a16:creationId xmlns:a16="http://schemas.microsoft.com/office/drawing/2014/main" id="{98AAD2A7-D393-47DE-A822-A6F56D5B4FBF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3465513" y="4824413"/>
            <a:ext cx="361950" cy="1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3560AE9C-DC9F-4529-AE00-FCB9405A4018}" type="datetime'''''6''''''''''''''''''3''''''''''''''''%'''''''''''''''''">
              <a:rPr lang="pt-BR" altLang="en-US" sz="1400" b="1" smtClean="0">
                <a:solidFill>
                  <a:srgbClr val="FFFFFF"/>
                </a:solidFill>
              </a:rPr>
              <a:pPr/>
              <a:t>63%</a:t>
            </a:fld>
            <a:endParaRPr lang="pt-BR" sz="14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41" name="Espaço Reservado para Texto 2">
            <a:extLst>
              <a:ext uri="{FF2B5EF4-FFF2-40B4-BE49-F238E27FC236}">
                <a16:creationId xmlns:a16="http://schemas.microsoft.com/office/drawing/2014/main" id="{864EDC65-A08B-4196-9088-2197C3437215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1317625" y="5378450"/>
            <a:ext cx="658813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2DDA1F07-4657-487A-94D0-2880E6FEDDE6}" type="datetime'''20''''1''''''''''''''''''9'''''' (''''''''A''NP'')'''">
              <a:rPr lang="pt-BR" altLang="en-US" sz="1100" smtClean="0"/>
              <a:pPr/>
              <a:t>2019 (ANP)</a:t>
            </a:fld>
            <a:endParaRPr lang="pt-BR" sz="1100" dirty="0">
              <a:sym typeface="+mn-lt"/>
            </a:endParaRPr>
          </a:p>
        </p:txBody>
      </p:sp>
      <p:sp>
        <p:nvSpPr>
          <p:cNvPr id="39" name="Espaço Reservado para Texto 2">
            <a:extLst>
              <a:ext uri="{FF2B5EF4-FFF2-40B4-BE49-F238E27FC236}">
                <a16:creationId xmlns:a16="http://schemas.microsoft.com/office/drawing/2014/main" id="{BCC51E43-7662-43F3-9180-C17D1236579D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3441700" y="4162425"/>
            <a:ext cx="41116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8575" tIns="0" rIns="28575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CB3C8D4F-E076-45ED-B2EF-BB9255AFCC18}" type="datetime'''''''''''''''''''''3''''''''''''7''%'">
              <a:rPr lang="pt-BR" altLang="en-US" sz="1600" b="1" smtClean="0">
                <a:solidFill>
                  <a:srgbClr val="FFFFFF"/>
                </a:solidFill>
              </a:rPr>
              <a:pPr/>
              <a:t>37%</a:t>
            </a:fld>
            <a:endParaRPr lang="pt-BR" sz="1600" b="1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44" name="Espaço Reservado para Texto 2">
            <a:extLst>
              <a:ext uri="{FF2B5EF4-FFF2-40B4-BE49-F238E27FC236}">
                <a16:creationId xmlns:a16="http://schemas.microsoft.com/office/drawing/2014/main" id="{0FB756AC-30AB-4C11-B6C6-DC6C5E2C2FB2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3335338" y="5378450"/>
            <a:ext cx="62388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None/>
            </a:pPr>
            <a:fld id="{B54B023B-DF28-4FC5-B961-9295A38D3AAE}" type="datetime'''''2''''02''9'''' ''(''''''E''PE'''''''''')'''">
              <a:rPr lang="pt-BR" altLang="en-US" sz="1100" smtClean="0"/>
              <a:pPr/>
              <a:t>2029 (EPE)</a:t>
            </a:fld>
            <a:endParaRPr lang="pt-BR" sz="1100" dirty="0">
              <a:sym typeface="+mn-lt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F7A2B03B-E054-4865-A7B6-348B0A6F6865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1760538" y="5713413"/>
            <a:ext cx="187325" cy="139700"/>
          </a:xfrm>
          <a:prstGeom prst="rect">
            <a:avLst/>
          </a:prstGeom>
          <a:solidFill>
            <a:srgbClr val="808080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D6AC7EB6-55DD-4815-8ED4-9E6AE454793A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>
            <a:off x="2641600" y="5713413"/>
            <a:ext cx="187325" cy="1397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Espaço Reservado para Texto 2">
            <a:extLst>
              <a:ext uri="{FF2B5EF4-FFF2-40B4-BE49-F238E27FC236}">
                <a16:creationId xmlns:a16="http://schemas.microsoft.com/office/drawing/2014/main" id="{7D0ED00A-FE82-4FDF-BE06-EE8A7C497C51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1998663" y="5708650"/>
            <a:ext cx="541338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fld id="{2B3C52B0-0777-4124-8A4A-241708DFBA2A}" type="datetime'''De''''''''ri''v''''''''a''''''d''''''o''''''''s'''">
              <a:rPr lang="pt-BR" altLang="en-US" sz="1050" smtClean="0"/>
              <a:pPr/>
              <a:t>Derivados</a:t>
            </a:fld>
            <a:endParaRPr lang="pt-BR" sz="1050" dirty="0">
              <a:sym typeface="+mn-lt"/>
            </a:endParaRPr>
          </a:p>
        </p:txBody>
      </p:sp>
      <p:sp>
        <p:nvSpPr>
          <p:cNvPr id="50" name="Espaço Reservado para Texto 2">
            <a:extLst>
              <a:ext uri="{FF2B5EF4-FFF2-40B4-BE49-F238E27FC236}">
                <a16:creationId xmlns:a16="http://schemas.microsoft.com/office/drawing/2014/main" id="{D3C57293-BF4A-46BA-AA7E-6195E490956D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2879725" y="5708650"/>
            <a:ext cx="88265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fld id="{3E2CAA04-88A6-41A6-B668-2D444181FB02}" type="datetime'''''''Bio''''combu''''''''''s''''t''í''''''v''''''''''eis'''''">
              <a:rPr lang="pt-BR" altLang="en-US" sz="1050" smtClean="0"/>
              <a:pPr/>
              <a:t>Biocombustíveis</a:t>
            </a:fld>
            <a:endParaRPr lang="pt-BR" sz="1050" dirty="0">
              <a:sym typeface="+mn-lt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BDC1D124-A83F-4E1F-BFD9-CAF837147BED}"/>
              </a:ext>
            </a:extLst>
          </p:cNvPr>
          <p:cNvSpPr txBox="1"/>
          <p:nvPr/>
        </p:nvSpPr>
        <p:spPr>
          <a:xfrm>
            <a:off x="2051050" y="3622675"/>
            <a:ext cx="1381125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bg1"/>
                </a:solidFill>
              </a:rPr>
              <a:t>Biocombustíveis:</a:t>
            </a:r>
          </a:p>
          <a:p>
            <a:r>
              <a:rPr lang="pt-BR" sz="1200" b="1" dirty="0">
                <a:solidFill>
                  <a:schemeClr val="bg1"/>
                </a:solidFill>
              </a:rPr>
              <a:t>+4% a.a.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EB428F20-C2B5-4F4B-A07B-3C16613DA881}"/>
              </a:ext>
            </a:extLst>
          </p:cNvPr>
          <p:cNvSpPr txBox="1"/>
          <p:nvPr/>
        </p:nvSpPr>
        <p:spPr>
          <a:xfrm>
            <a:off x="432118" y="3183731"/>
            <a:ext cx="13811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chemeClr val="bg1"/>
                </a:solidFill>
              </a:rPr>
              <a:t>Em mil m³</a:t>
            </a:r>
          </a:p>
        </p:txBody>
      </p:sp>
    </p:spTree>
    <p:extLst>
      <p:ext uri="{BB962C8B-B14F-4D97-AF65-F5344CB8AC3E}">
        <p14:creationId xmlns:p14="http://schemas.microsoft.com/office/powerpoint/2010/main" val="404930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to 24" hidden="1">
            <a:extLst>
              <a:ext uri="{FF2B5EF4-FFF2-40B4-BE49-F238E27FC236}">
                <a16:creationId xmlns:a16="http://schemas.microsoft.com/office/drawing/2014/main" id="{7CF16D9B-F8EF-4087-8B0F-6C0CD2F0BE0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91664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25" name="Objeto 24" hidden="1">
                        <a:extLst>
                          <a:ext uri="{FF2B5EF4-FFF2-40B4-BE49-F238E27FC236}">
                            <a16:creationId xmlns:a16="http://schemas.microsoft.com/office/drawing/2014/main" id="{7CF16D9B-F8EF-4087-8B0F-6C0CD2F0BE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tângulo 23">
            <a:extLst>
              <a:ext uri="{FF2B5EF4-FFF2-40B4-BE49-F238E27FC236}">
                <a16:creationId xmlns:a16="http://schemas.microsoft.com/office/drawing/2014/main" id="{28A53331-E84B-4CAC-A0F3-4589FDC23BAA}"/>
              </a:ext>
            </a:extLst>
          </p:cNvPr>
          <p:cNvSpPr/>
          <p:nvPr/>
        </p:nvSpPr>
        <p:spPr>
          <a:xfrm>
            <a:off x="0" y="0"/>
            <a:ext cx="5064134" cy="6991643"/>
          </a:xfrm>
          <a:prstGeom prst="rect">
            <a:avLst/>
          </a:prstGeom>
          <a:solidFill>
            <a:srgbClr val="8497B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E2BED6-3644-4645-8751-C0EFE90105E6}"/>
              </a:ext>
            </a:extLst>
          </p:cNvPr>
          <p:cNvSpPr txBox="1">
            <a:spLocks/>
          </p:cNvSpPr>
          <p:nvPr/>
        </p:nvSpPr>
        <p:spPr>
          <a:xfrm>
            <a:off x="284991" y="1755170"/>
            <a:ext cx="4614304" cy="45820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Por um longo período, teremos no Brasil a </a:t>
            </a:r>
            <a:r>
              <a:rPr lang="pt-BR" sz="3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coexistência entre as diversas tecnologias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na matriz de propulsão automotiva e de fontes de energia.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61572441-BF40-4075-8311-D70D375692DD}"/>
              </a:ext>
            </a:extLst>
          </p:cNvPr>
          <p:cNvSpPr/>
          <p:nvPr/>
        </p:nvSpPr>
        <p:spPr>
          <a:xfrm>
            <a:off x="6096000" y="1101268"/>
            <a:ext cx="5064134" cy="4288759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 err="1">
              <a:solidFill>
                <a:schemeClr val="tx1"/>
              </a:solidFill>
            </a:endParaRPr>
          </a:p>
        </p:txBody>
      </p:sp>
      <p:pic>
        <p:nvPicPr>
          <p:cNvPr id="6" name="Picture 22" descr="Resultado de imagem para gasolina icon png">
            <a:extLst>
              <a:ext uri="{FF2B5EF4-FFF2-40B4-BE49-F238E27FC236}">
                <a16:creationId xmlns:a16="http://schemas.microsoft.com/office/drawing/2014/main" id="{01C4B50F-843B-4DAE-AD84-265DCB8C5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4706" y1="23529" x2="44706" y2="75882"/>
                        <a14:foregroundMark x1="78824" y1="27059" x2="17059" y2="80000"/>
                        <a14:foregroundMark x1="54706" y1="18824" x2="55882" y2="53529"/>
                        <a14:foregroundMark x1="82941" y1="46471" x2="54706" y2="70000"/>
                        <a14:foregroundMark x1="71765" y1="78235" x2="67059" y2="53529"/>
                        <a14:foregroundMark x1="65882" y1="27059" x2="65882" y2="27059"/>
                        <a14:foregroundMark x1="45882" y1="19412" x2="24118" y2="37647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11" y="1042145"/>
            <a:ext cx="1050934" cy="105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2B8A243-D27A-4A55-8790-ECA43B5296DB}"/>
              </a:ext>
            </a:extLst>
          </p:cNvPr>
          <p:cNvSpPr txBox="1"/>
          <p:nvPr/>
        </p:nvSpPr>
        <p:spPr>
          <a:xfrm>
            <a:off x="5073683" y="1042144"/>
            <a:ext cx="1445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pt-BR" sz="1600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Combustíveis </a:t>
            </a:r>
          </a:p>
          <a:p>
            <a:pPr algn="ctr" eaLnBrk="0" hangingPunct="0"/>
            <a:r>
              <a:rPr lang="pt-BR" sz="1600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fósseis</a:t>
            </a:r>
          </a:p>
        </p:txBody>
      </p:sp>
      <p:grpSp>
        <p:nvGrpSpPr>
          <p:cNvPr id="8" name="Grupo 43">
            <a:extLst>
              <a:ext uri="{FF2B5EF4-FFF2-40B4-BE49-F238E27FC236}">
                <a16:creationId xmlns:a16="http://schemas.microsoft.com/office/drawing/2014/main" id="{4FFAA3B8-C61E-498D-BE0F-1B505ADE5E0B}"/>
              </a:ext>
            </a:extLst>
          </p:cNvPr>
          <p:cNvGrpSpPr/>
          <p:nvPr/>
        </p:nvGrpSpPr>
        <p:grpSpPr>
          <a:xfrm>
            <a:off x="5496377" y="4135826"/>
            <a:ext cx="1723342" cy="1423482"/>
            <a:chOff x="4947703" y="6974597"/>
            <a:chExt cx="2361339" cy="1950467"/>
          </a:xfrm>
        </p:grpSpPr>
        <p:pic>
          <p:nvPicPr>
            <p:cNvPr id="9" name="Picture 20" descr="Imagem relacionada">
              <a:extLst>
                <a:ext uri="{FF2B5EF4-FFF2-40B4-BE49-F238E27FC236}">
                  <a16:creationId xmlns:a16="http://schemas.microsoft.com/office/drawing/2014/main" id="{B62E265A-7FFF-4B56-B49B-978D37A31FF5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74" t="6271" r="401" b="55428"/>
            <a:stretch/>
          </p:blipFill>
          <p:spPr bwMode="auto">
            <a:xfrm>
              <a:off x="5869042" y="6974597"/>
              <a:ext cx="1440000" cy="144000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61154B8B-EFE1-478C-B658-9839326CDEB0}"/>
                </a:ext>
              </a:extLst>
            </p:cNvPr>
            <p:cNvSpPr txBox="1"/>
            <p:nvPr/>
          </p:nvSpPr>
          <p:spPr>
            <a:xfrm>
              <a:off x="4947703" y="8461174"/>
              <a:ext cx="2252326" cy="463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hangingPunct="0"/>
              <a:r>
                <a:rPr lang="pt-BR" sz="1600" dirty="0">
                  <a:solidFill>
                    <a:srgbClr val="55B959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Biocombustíveis</a:t>
              </a:r>
            </a:p>
          </p:txBody>
        </p:sp>
      </p:grpSp>
      <p:grpSp>
        <p:nvGrpSpPr>
          <p:cNvPr id="11" name="Grupo 46">
            <a:extLst>
              <a:ext uri="{FF2B5EF4-FFF2-40B4-BE49-F238E27FC236}">
                <a16:creationId xmlns:a16="http://schemas.microsoft.com/office/drawing/2014/main" id="{D7D81B69-D311-4984-8F92-A11D8463287A}"/>
              </a:ext>
            </a:extLst>
          </p:cNvPr>
          <p:cNvGrpSpPr/>
          <p:nvPr/>
        </p:nvGrpSpPr>
        <p:grpSpPr>
          <a:xfrm>
            <a:off x="9989168" y="1291884"/>
            <a:ext cx="1919718" cy="1050935"/>
            <a:chOff x="10594418" y="3525845"/>
            <a:chExt cx="2630414" cy="1440000"/>
          </a:xfrm>
        </p:grpSpPr>
        <p:pic>
          <p:nvPicPr>
            <p:cNvPr id="12" name="Picture 24" descr="Resultado de imagem para energy icon png">
              <a:extLst>
                <a:ext uri="{FF2B5EF4-FFF2-40B4-BE49-F238E27FC236}">
                  <a16:creationId xmlns:a16="http://schemas.microsoft.com/office/drawing/2014/main" id="{E4F71DE9-9E58-40DE-B9A5-8CD8E824BF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4418" y="3525845"/>
              <a:ext cx="1440000" cy="1440000"/>
            </a:xfrm>
            <a:prstGeom prst="ellipse">
              <a:avLst/>
            </a:prstGeom>
            <a:solidFill>
              <a:srgbClr val="FFC000"/>
            </a:solidFill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C8291EE0-44AE-4EE1-8C3D-4EF2FC78F36A}"/>
                </a:ext>
              </a:extLst>
            </p:cNvPr>
            <p:cNvSpPr txBox="1"/>
            <p:nvPr/>
          </p:nvSpPr>
          <p:spPr>
            <a:xfrm>
              <a:off x="12049293" y="3845212"/>
              <a:ext cx="1175539" cy="801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Energia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elétrica</a:t>
              </a:r>
            </a:p>
          </p:txBody>
        </p:sp>
      </p:grpSp>
      <p:grpSp>
        <p:nvGrpSpPr>
          <p:cNvPr id="14" name="Grupo 49">
            <a:extLst>
              <a:ext uri="{FF2B5EF4-FFF2-40B4-BE49-F238E27FC236}">
                <a16:creationId xmlns:a16="http://schemas.microsoft.com/office/drawing/2014/main" id="{8617F5F8-B382-47BA-BE39-87C9754B6BF8}"/>
              </a:ext>
            </a:extLst>
          </p:cNvPr>
          <p:cNvGrpSpPr/>
          <p:nvPr/>
        </p:nvGrpSpPr>
        <p:grpSpPr>
          <a:xfrm>
            <a:off x="9842146" y="4153562"/>
            <a:ext cx="1692364" cy="1236466"/>
            <a:chOff x="10594390" y="6871753"/>
            <a:chExt cx="2318890" cy="1694217"/>
          </a:xfrm>
        </p:grpSpPr>
        <p:grpSp>
          <p:nvGrpSpPr>
            <p:cNvPr id="15" name="Grupo 50">
              <a:extLst>
                <a:ext uri="{FF2B5EF4-FFF2-40B4-BE49-F238E27FC236}">
                  <a16:creationId xmlns:a16="http://schemas.microsoft.com/office/drawing/2014/main" id="{35604510-F6F1-4FD2-8A41-DC13285403D9}"/>
                </a:ext>
              </a:extLst>
            </p:cNvPr>
            <p:cNvGrpSpPr/>
            <p:nvPr/>
          </p:nvGrpSpPr>
          <p:grpSpPr>
            <a:xfrm>
              <a:off x="10594390" y="6871753"/>
              <a:ext cx="1472036" cy="1449232"/>
              <a:chOff x="14107262" y="3322451"/>
              <a:chExt cx="497757" cy="527593"/>
            </a:xfrm>
          </p:grpSpPr>
          <p:sp>
            <p:nvSpPr>
              <p:cNvPr id="17" name="Elipse 16">
                <a:extLst>
                  <a:ext uri="{FF2B5EF4-FFF2-40B4-BE49-F238E27FC236}">
                    <a16:creationId xmlns:a16="http://schemas.microsoft.com/office/drawing/2014/main" id="{747095C0-FE45-440F-A29A-9E1842999CA9}"/>
                  </a:ext>
                </a:extLst>
              </p:cNvPr>
              <p:cNvSpPr/>
              <p:nvPr/>
            </p:nvSpPr>
            <p:spPr>
              <a:xfrm rot="16200000">
                <a:off x="14088542" y="3341171"/>
                <a:ext cx="524364" cy="486924"/>
              </a:xfrm>
              <a:prstGeom prst="ellipse">
                <a:avLst/>
              </a:prstGeom>
              <a:solidFill>
                <a:srgbClr val="4F8199"/>
              </a:solidFill>
              <a:ln w="762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pic>
            <p:nvPicPr>
              <p:cNvPr id="18" name="Imagem 17">
                <a:extLst>
                  <a:ext uri="{FF2B5EF4-FFF2-40B4-BE49-F238E27FC236}">
                    <a16:creationId xmlns:a16="http://schemas.microsoft.com/office/drawing/2014/main" id="{27770CFF-8EE1-49E7-A8D5-5BD981DCB1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duotone>
                  <a:prstClr val="black"/>
                  <a:schemeClr val="bg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212" t="59204" r="64222" b="18011"/>
              <a:stretch/>
            </p:blipFill>
            <p:spPr>
              <a:xfrm>
                <a:off x="14134758" y="3328748"/>
                <a:ext cx="470261" cy="521296"/>
              </a:xfrm>
              <a:prstGeom prst="rect">
                <a:avLst/>
              </a:prstGeom>
            </p:spPr>
          </p:pic>
        </p:grp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FF7017D6-4EE6-4099-807B-FBC25B540A28}"/>
                </a:ext>
              </a:extLst>
            </p:cNvPr>
            <p:cNvSpPr txBox="1"/>
            <p:nvPr/>
          </p:nvSpPr>
          <p:spPr>
            <a:xfrm>
              <a:off x="11764099" y="8102080"/>
              <a:ext cx="1149181" cy="463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E79"/>
                  </a:solidFill>
                  <a:effectLst/>
                  <a:uLnTx/>
                  <a:uFillTx/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Outras</a:t>
              </a:r>
            </a:p>
          </p:txBody>
        </p:sp>
      </p:grpSp>
      <p:sp>
        <p:nvSpPr>
          <p:cNvPr id="20" name="Elipse 19">
            <a:extLst>
              <a:ext uri="{FF2B5EF4-FFF2-40B4-BE49-F238E27FC236}">
                <a16:creationId xmlns:a16="http://schemas.microsoft.com/office/drawing/2014/main" id="{64865283-7944-4B25-B725-57D84268F88F}"/>
              </a:ext>
            </a:extLst>
          </p:cNvPr>
          <p:cNvSpPr/>
          <p:nvPr/>
        </p:nvSpPr>
        <p:spPr>
          <a:xfrm>
            <a:off x="8147251" y="609728"/>
            <a:ext cx="1014970" cy="1008000"/>
          </a:xfrm>
          <a:prstGeom prst="ellipse">
            <a:avLst/>
          </a:prstGeom>
          <a:solidFill>
            <a:srgbClr val="29AC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BEV</a:t>
            </a: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A13A5443-4BDC-48FB-8BD7-45908F268AF0}"/>
              </a:ext>
            </a:extLst>
          </p:cNvPr>
          <p:cNvSpPr/>
          <p:nvPr/>
        </p:nvSpPr>
        <p:spPr>
          <a:xfrm>
            <a:off x="8120582" y="4886027"/>
            <a:ext cx="1014970" cy="1008000"/>
          </a:xfrm>
          <a:prstGeom prst="ellipse">
            <a:avLst/>
          </a:prstGeom>
          <a:solidFill>
            <a:srgbClr val="29AC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HEV PHEV</a:t>
            </a: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C189DB04-7709-4CA2-8EE1-8E4755FAAA1F}"/>
              </a:ext>
            </a:extLst>
          </p:cNvPr>
          <p:cNvSpPr/>
          <p:nvPr/>
        </p:nvSpPr>
        <p:spPr>
          <a:xfrm>
            <a:off x="10652649" y="2766514"/>
            <a:ext cx="1014970" cy="1008000"/>
          </a:xfrm>
          <a:prstGeom prst="ellipse">
            <a:avLst/>
          </a:prstGeom>
          <a:solidFill>
            <a:srgbClr val="29AC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HFCV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C1632CDD-7296-46AF-B77B-7644859ADA1D}"/>
              </a:ext>
            </a:extLst>
          </p:cNvPr>
          <p:cNvSpPr/>
          <p:nvPr/>
        </p:nvSpPr>
        <p:spPr>
          <a:xfrm>
            <a:off x="5605889" y="2766514"/>
            <a:ext cx="1014970" cy="1008000"/>
          </a:xfrm>
          <a:prstGeom prst="ellipse">
            <a:avLst/>
          </a:prstGeom>
          <a:solidFill>
            <a:srgbClr val="29AC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ICE</a:t>
            </a:r>
          </a:p>
        </p:txBody>
      </p:sp>
      <p:pic>
        <p:nvPicPr>
          <p:cNvPr id="17410" name="Picture 2" descr="Car Icon 1592">
            <a:extLst>
              <a:ext uri="{FF2B5EF4-FFF2-40B4-BE49-F238E27FC236}">
                <a16:creationId xmlns:a16="http://schemas.microsoft.com/office/drawing/2014/main" id="{E8E26B56-C8A2-4934-9120-A5606A638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105" y="225359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541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BA9A8A6C-55D8-440D-B68A-FBB7FC0775D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410443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Slide do think-cell" r:id="rId5" imgW="395" imgH="396" progId="TCLayout.ActiveDocument.1">
                  <p:embed/>
                </p:oleObj>
              </mc:Choice>
              <mc:Fallback>
                <p:oleObj name="Slide do think-cell" r:id="rId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BA9A8A6C-55D8-440D-B68A-FBB7FC0775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tângulo 2" hidden="1">
            <a:extLst>
              <a:ext uri="{FF2B5EF4-FFF2-40B4-BE49-F238E27FC236}">
                <a16:creationId xmlns:a16="http://schemas.microsoft.com/office/drawing/2014/main" id="{3C44F16C-F2CA-431A-92A8-A7CB0ABE121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8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  <a:sym typeface="Century Gothic" panose="020B0502020202020204" pitchFamily="34" charset="0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2F95099B-3170-4465-81B3-0181F88C2C2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253" r="42727" b="20846"/>
          <a:stretch/>
        </p:blipFill>
        <p:spPr>
          <a:xfrm>
            <a:off x="6457113" y="-157499"/>
            <a:ext cx="5971662" cy="7015499"/>
          </a:xfrm>
          <a:prstGeom prst="rect">
            <a:avLst/>
          </a:prstGeom>
        </p:spPr>
      </p:pic>
      <p:pic>
        <p:nvPicPr>
          <p:cNvPr id="4" name="Imagem 3" descr="Uma imagem contendo texto, mapa&#10;&#10;Descrição gerada automaticamente">
            <a:extLst>
              <a:ext uri="{FF2B5EF4-FFF2-40B4-BE49-F238E27FC236}">
                <a16:creationId xmlns:a16="http://schemas.microsoft.com/office/drawing/2014/main" id="{0E563FD7-EA6E-46CF-AC69-E451AC78FC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49" y="1806780"/>
            <a:ext cx="4129812" cy="370551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C30A29F-652E-4784-9E18-51F738204D3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1121" r="44070" b="11924"/>
          <a:stretch/>
        </p:blipFill>
        <p:spPr>
          <a:xfrm>
            <a:off x="6323063" y="-490035"/>
            <a:ext cx="5773697" cy="8305801"/>
          </a:xfrm>
          <a:prstGeom prst="rect">
            <a:avLst/>
          </a:prstGeom>
        </p:spPr>
      </p:pic>
      <p:sp>
        <p:nvSpPr>
          <p:cNvPr id="46" name="Retângulo 45">
            <a:extLst>
              <a:ext uri="{FF2B5EF4-FFF2-40B4-BE49-F238E27FC236}">
                <a16:creationId xmlns:a16="http://schemas.microsoft.com/office/drawing/2014/main" id="{9B2BEB6E-888E-4693-9377-151A27AD2AD3}"/>
              </a:ext>
            </a:extLst>
          </p:cNvPr>
          <p:cNvSpPr/>
          <p:nvPr/>
        </p:nvSpPr>
        <p:spPr>
          <a:xfrm>
            <a:off x="10132381" y="374827"/>
            <a:ext cx="4229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Nosso Propósito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4439DD4-7255-40C3-8543-F4F851F68E91}"/>
              </a:ext>
            </a:extLst>
          </p:cNvPr>
          <p:cNvSpPr/>
          <p:nvPr/>
        </p:nvSpPr>
        <p:spPr>
          <a:xfrm>
            <a:off x="7186821" y="3800792"/>
            <a:ext cx="4229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Nossa Estratégia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7E0DD913-9F5A-443C-93EB-FC9B8B03A48F}"/>
              </a:ext>
            </a:extLst>
          </p:cNvPr>
          <p:cNvSpPr/>
          <p:nvPr/>
        </p:nvSpPr>
        <p:spPr>
          <a:xfrm>
            <a:off x="7352572" y="699080"/>
            <a:ext cx="472469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Inspirar a sociedade a evoluir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 nossa paixão por facilitar a vida e a mobilidade das pessoas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2857C94B-8A94-415F-AFE1-73B12B680CE4}"/>
              </a:ext>
            </a:extLst>
          </p:cNvPr>
          <p:cNvSpPr/>
          <p:nvPr/>
        </p:nvSpPr>
        <p:spPr>
          <a:xfrm>
            <a:off x="7304437" y="4018808"/>
            <a:ext cx="54851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Posto 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ainda mais 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completo 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digital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A351EE56-30C0-4210-B0C1-A3BBE27BD9B7}"/>
              </a:ext>
            </a:extLst>
          </p:cNvPr>
          <p:cNvSpPr/>
          <p:nvPr/>
        </p:nvSpPr>
        <p:spPr>
          <a:xfrm>
            <a:off x="7981428" y="5290916"/>
            <a:ext cx="4229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Conveniência 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Imagem 24" descr="Fundo preto com letras brancas&#10;&#10;Descrição gerada automaticamente">
            <a:extLst>
              <a:ext uri="{FF2B5EF4-FFF2-40B4-BE49-F238E27FC236}">
                <a16:creationId xmlns:a16="http://schemas.microsoft.com/office/drawing/2014/main" id="{DB1CC808-AF4A-4262-9CEC-8AC1BBA6C83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6"/>
          <a:stretch/>
        </p:blipFill>
        <p:spPr>
          <a:xfrm>
            <a:off x="7543565" y="5312458"/>
            <a:ext cx="437863" cy="379556"/>
          </a:xfrm>
          <a:prstGeom prst="rect">
            <a:avLst/>
          </a:prstGeom>
        </p:spPr>
      </p:pic>
      <p:sp>
        <p:nvSpPr>
          <p:cNvPr id="54" name="Retângulo 53">
            <a:extLst>
              <a:ext uri="{FF2B5EF4-FFF2-40B4-BE49-F238E27FC236}">
                <a16:creationId xmlns:a16="http://schemas.microsoft.com/office/drawing/2014/main" id="{A3E9FD67-ABB1-440F-9F7B-DCFACB6CED48}"/>
              </a:ext>
            </a:extLst>
          </p:cNvPr>
          <p:cNvSpPr/>
          <p:nvPr/>
        </p:nvSpPr>
        <p:spPr>
          <a:xfrm>
            <a:off x="9301662" y="5716738"/>
            <a:ext cx="4229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Mobilidade 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5" name="Imagem 54" descr="Fundo preto com letras brancas&#10;&#10;Descrição gerada automaticamente">
            <a:extLst>
              <a:ext uri="{FF2B5EF4-FFF2-40B4-BE49-F238E27FC236}">
                <a16:creationId xmlns:a16="http://schemas.microsoft.com/office/drawing/2014/main" id="{6B3355F8-4D15-43DA-A502-1697FF2ACCF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6"/>
          <a:stretch/>
        </p:blipFill>
        <p:spPr>
          <a:xfrm>
            <a:off x="8863799" y="5738280"/>
            <a:ext cx="437863" cy="379556"/>
          </a:xfrm>
          <a:prstGeom prst="rect">
            <a:avLst/>
          </a:prstGeom>
        </p:spPr>
      </p:pic>
      <p:sp>
        <p:nvSpPr>
          <p:cNvPr id="56" name="Retângulo 55">
            <a:extLst>
              <a:ext uri="{FF2B5EF4-FFF2-40B4-BE49-F238E27FC236}">
                <a16:creationId xmlns:a16="http://schemas.microsoft.com/office/drawing/2014/main" id="{417E3EAC-A27A-4D86-A49B-A31E086257BD}"/>
              </a:ext>
            </a:extLst>
          </p:cNvPr>
          <p:cNvSpPr/>
          <p:nvPr/>
        </p:nvSpPr>
        <p:spPr>
          <a:xfrm>
            <a:off x="10439121" y="6154513"/>
            <a:ext cx="4229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Inovação</a:t>
            </a:r>
            <a:endParaRPr kumimoji="0" lang="pt-BR" sz="16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7" name="Imagem 5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43579853-9FFF-49EE-9F47-305D78541F1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16"/>
          <a:stretch/>
        </p:blipFill>
        <p:spPr>
          <a:xfrm>
            <a:off x="10001258" y="6176055"/>
            <a:ext cx="437863" cy="37955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338C58C0-FFAA-443F-9ACA-58F6207CB6F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961477" y="2621046"/>
            <a:ext cx="2974861" cy="212561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0B3CA8F1-D4EB-4325-A095-9EA7AD125987}"/>
              </a:ext>
            </a:extLst>
          </p:cNvPr>
          <p:cNvSpPr txBox="1">
            <a:spLocks/>
          </p:cNvSpPr>
          <p:nvPr/>
        </p:nvSpPr>
        <p:spPr>
          <a:xfrm>
            <a:off x="1106135" y="55607"/>
            <a:ext cx="4114360" cy="110799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6600" b="1" dirty="0">
                <a:solidFill>
                  <a:srgbClr val="2B7EB9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Ipiranga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AD85A72A-9DC6-498E-8B31-24CBF2AE4EA2}"/>
              </a:ext>
            </a:extLst>
          </p:cNvPr>
          <p:cNvSpPr txBox="1">
            <a:spLocks/>
          </p:cNvSpPr>
          <p:nvPr/>
        </p:nvSpPr>
        <p:spPr>
          <a:xfrm rot="10800000">
            <a:off x="889155" y="-157498"/>
            <a:ext cx="400110" cy="1275494"/>
          </a:xfrm>
          <a:prstGeom prst="rect">
            <a:avLst/>
          </a:prstGeom>
          <a:noFill/>
        </p:spPr>
        <p:txBody>
          <a:bodyPr vert="vert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400" b="1" dirty="0">
                <a:solidFill>
                  <a:srgbClr val="29ACA3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o Posto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F80F705-50C9-42CB-8AB1-B1515DA51E8B}"/>
              </a:ext>
            </a:extLst>
          </p:cNvPr>
          <p:cNvSpPr/>
          <p:nvPr/>
        </p:nvSpPr>
        <p:spPr>
          <a:xfrm>
            <a:off x="2432189" y="1113621"/>
            <a:ext cx="3509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estará pronto para todas elas</a:t>
            </a:r>
            <a:endParaRPr lang="pt-BR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0BE6CBF9-7183-4E65-A87F-D455906B048D}"/>
              </a:ext>
            </a:extLst>
          </p:cNvPr>
          <p:cNvSpPr txBox="1">
            <a:spLocks/>
          </p:cNvSpPr>
          <p:nvPr/>
        </p:nvSpPr>
        <p:spPr bwMode="auto">
          <a:xfrm>
            <a:off x="163739" y="5647856"/>
            <a:ext cx="63254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defTabSz="913526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275353" algn="l"/>
              </a:tabLst>
              <a:defRPr sz="2200" b="1" baseline="0">
                <a:solidFill>
                  <a:schemeClr val="tx2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2pPr>
            <a:lvl3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3pPr>
            <a:lvl4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4pPr>
            <a:lvl5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5pPr>
            <a:lvl6pPr marL="466481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6pPr>
            <a:lvl7pPr marL="932962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7pPr>
            <a:lvl8pPr marL="1399443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8pPr>
            <a:lvl9pPr marL="1865925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pt-BR" sz="2400" b="0" kern="0" dirty="0"/>
              <a:t>Solução para </a:t>
            </a:r>
            <a:r>
              <a:rPr lang="pt-BR" sz="2400" kern="0" dirty="0">
                <a:solidFill>
                  <a:srgbClr val="FFC000"/>
                </a:solidFill>
              </a:rPr>
              <a:t>qualquer jornada</a:t>
            </a:r>
            <a:r>
              <a:rPr lang="pt-BR" sz="2400" b="0" kern="0" dirty="0"/>
              <a:t>,</a:t>
            </a:r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AB26DF42-25DA-4728-B42E-21F02AA4CC78}"/>
              </a:ext>
            </a:extLst>
          </p:cNvPr>
          <p:cNvSpPr txBox="1">
            <a:spLocks/>
          </p:cNvSpPr>
          <p:nvPr/>
        </p:nvSpPr>
        <p:spPr bwMode="auto">
          <a:xfrm>
            <a:off x="699566" y="6317231"/>
            <a:ext cx="83448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defTabSz="913526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275353" algn="l"/>
              </a:tabLst>
              <a:defRPr sz="2200" b="1" baseline="0">
                <a:solidFill>
                  <a:schemeClr val="tx2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2pPr>
            <a:lvl3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3pPr>
            <a:lvl4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4pPr>
            <a:lvl5pPr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5pPr>
            <a:lvl6pPr marL="466481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6pPr>
            <a:lvl7pPr marL="932962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7pPr>
            <a:lvl8pPr marL="1399443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8pPr>
            <a:lvl9pPr marL="1865925" algn="l" defTabSz="913526" rtl="0" eaLnBrk="1" fontAlgn="base" hangingPunct="1">
              <a:spcBef>
                <a:spcPct val="0"/>
              </a:spcBef>
              <a:spcAft>
                <a:spcPct val="0"/>
              </a:spcAft>
              <a:defRPr sz="1939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pt-BR" sz="2400" b="0" kern="0" dirty="0"/>
              <a:t>Solução para </a:t>
            </a:r>
            <a:r>
              <a:rPr lang="pt-BR" sz="2400" kern="0" dirty="0">
                <a:solidFill>
                  <a:srgbClr val="FFC000"/>
                </a:solidFill>
              </a:rPr>
              <a:t>qualquer forma de mobilidade</a:t>
            </a:r>
          </a:p>
        </p:txBody>
      </p:sp>
    </p:spTree>
    <p:extLst>
      <p:ext uri="{BB962C8B-B14F-4D97-AF65-F5344CB8AC3E}">
        <p14:creationId xmlns:p14="http://schemas.microsoft.com/office/powerpoint/2010/main" val="3119041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398F9F8B-14D3-4002-BA9A-86D3D463E3F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192322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Slide do think-cell" r:id="rId4" imgW="421" imgH="423" progId="TCLayout.ActiveDocument.1">
                  <p:embed/>
                </p:oleObj>
              </mc:Choice>
              <mc:Fallback>
                <p:oleObj name="Slide do think-cell" r:id="rId4" imgW="421" imgH="423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398F9F8B-14D3-4002-BA9A-86D3D463E3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tângulo 46">
            <a:extLst>
              <a:ext uri="{FF2B5EF4-FFF2-40B4-BE49-F238E27FC236}">
                <a16:creationId xmlns:a16="http://schemas.microsoft.com/office/drawing/2014/main" id="{0E4B20D9-43E1-4E00-90B2-BF278284585C}"/>
              </a:ext>
            </a:extLst>
          </p:cNvPr>
          <p:cNvSpPr/>
          <p:nvPr/>
        </p:nvSpPr>
        <p:spPr>
          <a:xfrm>
            <a:off x="5963276" y="3306098"/>
            <a:ext cx="6912860" cy="382854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50CFC5D3-B8D2-45F1-BF92-8F336BBEF443}"/>
              </a:ext>
            </a:extLst>
          </p:cNvPr>
          <p:cNvGrpSpPr/>
          <p:nvPr/>
        </p:nvGrpSpPr>
        <p:grpSpPr>
          <a:xfrm>
            <a:off x="229926" y="1197962"/>
            <a:ext cx="2734158" cy="2207269"/>
            <a:chOff x="6770926" y="2062066"/>
            <a:chExt cx="2863331" cy="2243753"/>
          </a:xfrm>
        </p:grpSpPr>
        <p:sp>
          <p:nvSpPr>
            <p:cNvPr id="2" name="Hexágono 1">
              <a:extLst>
                <a:ext uri="{FF2B5EF4-FFF2-40B4-BE49-F238E27FC236}">
                  <a16:creationId xmlns:a16="http://schemas.microsoft.com/office/drawing/2014/main" id="{B3D79A2B-5744-4BA2-A717-30A08B237B19}"/>
                </a:ext>
              </a:extLst>
            </p:cNvPr>
            <p:cNvSpPr/>
            <p:nvPr/>
          </p:nvSpPr>
          <p:spPr>
            <a:xfrm>
              <a:off x="6770926" y="2062066"/>
              <a:ext cx="2863331" cy="2243753"/>
            </a:xfrm>
            <a:prstGeom prst="hexagon">
              <a:avLst/>
            </a:prstGeom>
            <a:solidFill>
              <a:srgbClr val="A4B2C4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5" name="Imagem 1">
              <a:extLst>
                <a:ext uri="{FF2B5EF4-FFF2-40B4-BE49-F238E27FC236}">
                  <a16:creationId xmlns:a16="http://schemas.microsoft.com/office/drawing/2014/main" id="{BB1FC68B-EEE1-416B-B90B-17AF120E279E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01" r="31378"/>
            <a:stretch>
              <a:fillRect/>
            </a:stretch>
          </p:blipFill>
          <p:spPr bwMode="auto">
            <a:xfrm>
              <a:off x="6828982" y="2139943"/>
              <a:ext cx="2664000" cy="2088000"/>
            </a:xfrm>
            <a:prstGeom prst="hexagon">
              <a:avLst/>
            </a:prstGeom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6C32C5A-F549-4BBB-B688-0098E2BB69AB}"/>
              </a:ext>
            </a:extLst>
          </p:cNvPr>
          <p:cNvGrpSpPr/>
          <p:nvPr/>
        </p:nvGrpSpPr>
        <p:grpSpPr>
          <a:xfrm>
            <a:off x="2526464" y="173853"/>
            <a:ext cx="2734158" cy="2207269"/>
            <a:chOff x="9180008" y="897277"/>
            <a:chExt cx="2863331" cy="2243753"/>
          </a:xfrm>
        </p:grpSpPr>
        <p:sp>
          <p:nvSpPr>
            <p:cNvPr id="39" name="Hexágono 38">
              <a:extLst>
                <a:ext uri="{FF2B5EF4-FFF2-40B4-BE49-F238E27FC236}">
                  <a16:creationId xmlns:a16="http://schemas.microsoft.com/office/drawing/2014/main" id="{F1B1577A-927E-43E5-BB27-E88979AD212A}"/>
                </a:ext>
              </a:extLst>
            </p:cNvPr>
            <p:cNvSpPr/>
            <p:nvPr/>
          </p:nvSpPr>
          <p:spPr>
            <a:xfrm>
              <a:off x="9180008" y="897277"/>
              <a:ext cx="2863331" cy="2243753"/>
            </a:xfrm>
            <a:prstGeom prst="hexagon">
              <a:avLst/>
            </a:prstGeom>
            <a:solidFill>
              <a:srgbClr val="29ACA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6" name="Picture 2" descr="https://s3.amazonaws.com/plugshare.production.photos/photos/171559.jpg">
              <a:extLst>
                <a:ext uri="{FF2B5EF4-FFF2-40B4-BE49-F238E27FC236}">
                  <a16:creationId xmlns:a16="http://schemas.microsoft.com/office/drawing/2014/main" id="{5CA2DF6E-3BB1-46A7-A063-5E5F917D0D87}"/>
                </a:ext>
              </a:extLst>
            </p:cNvPr>
            <p:cNvPicPr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10"/>
            <a:stretch/>
          </p:blipFill>
          <p:spPr bwMode="auto">
            <a:xfrm>
              <a:off x="9209036" y="975153"/>
              <a:ext cx="2664000" cy="2088000"/>
            </a:xfrm>
            <a:prstGeom prst="hexagon">
              <a:avLst/>
            </a:prstGeom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88238B70-A1DD-45A6-A6FA-4D663B7A32B6}"/>
              </a:ext>
            </a:extLst>
          </p:cNvPr>
          <p:cNvGrpSpPr/>
          <p:nvPr/>
        </p:nvGrpSpPr>
        <p:grpSpPr>
          <a:xfrm>
            <a:off x="2510134" y="2485870"/>
            <a:ext cx="2734158" cy="2207269"/>
            <a:chOff x="9096297" y="3271037"/>
            <a:chExt cx="2863331" cy="2243753"/>
          </a:xfrm>
        </p:grpSpPr>
        <p:sp>
          <p:nvSpPr>
            <p:cNvPr id="38" name="Hexágono 37">
              <a:extLst>
                <a:ext uri="{FF2B5EF4-FFF2-40B4-BE49-F238E27FC236}">
                  <a16:creationId xmlns:a16="http://schemas.microsoft.com/office/drawing/2014/main" id="{8274EC1A-7574-4E06-ACFD-0E337F495285}"/>
                </a:ext>
              </a:extLst>
            </p:cNvPr>
            <p:cNvSpPr/>
            <p:nvPr/>
          </p:nvSpPr>
          <p:spPr>
            <a:xfrm>
              <a:off x="9096297" y="3271037"/>
              <a:ext cx="2863331" cy="2243753"/>
            </a:xfrm>
            <a:prstGeom prst="hexagon">
              <a:avLst/>
            </a:prstGeom>
            <a:solidFill>
              <a:srgbClr val="A4B2C4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7" name="Grupo 87">
              <a:extLst>
                <a:ext uri="{FF2B5EF4-FFF2-40B4-BE49-F238E27FC236}">
                  <a16:creationId xmlns:a16="http://schemas.microsoft.com/office/drawing/2014/main" id="{9FC98B12-7F69-43BD-8A15-235F924251D6}"/>
                </a:ext>
              </a:extLst>
            </p:cNvPr>
            <p:cNvGrpSpPr>
              <a:grpSpLocks/>
            </p:cNvGrpSpPr>
            <p:nvPr/>
          </p:nvGrpSpPr>
          <p:grpSpPr>
            <a:xfrm>
              <a:off x="9154353" y="3341621"/>
              <a:ext cx="2663999" cy="2088000"/>
              <a:chOff x="-710816" y="2936239"/>
              <a:chExt cx="5834740" cy="3278622"/>
            </a:xfrm>
          </p:grpSpPr>
          <p:pic>
            <p:nvPicPr>
              <p:cNvPr id="18" name="Imagem 17">
                <a:extLst>
                  <a:ext uri="{FF2B5EF4-FFF2-40B4-BE49-F238E27FC236}">
                    <a16:creationId xmlns:a16="http://schemas.microsoft.com/office/drawing/2014/main" id="{3A54B459-EF40-412D-8E00-01F7AEC97D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5" r="-309"/>
              <a:stretch/>
            </p:blipFill>
            <p:spPr>
              <a:xfrm>
                <a:off x="-710816" y="2936239"/>
                <a:ext cx="5834740" cy="3278622"/>
              </a:xfrm>
              <a:prstGeom prst="hexagon">
                <a:avLst/>
              </a:prstGeom>
              <a:effectLst>
                <a:outerShdw blurRad="63500" sx="102000" sy="102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</p:pic>
          <p:sp>
            <p:nvSpPr>
              <p:cNvPr id="19" name="Retângulo de cantos arredondados 89">
                <a:extLst>
                  <a:ext uri="{FF2B5EF4-FFF2-40B4-BE49-F238E27FC236}">
                    <a16:creationId xmlns:a16="http://schemas.microsoft.com/office/drawing/2014/main" id="{74993CFB-6896-4740-A323-B209415DE857}"/>
                  </a:ext>
                </a:extLst>
              </p:cNvPr>
              <p:cNvSpPr/>
              <p:nvPr/>
            </p:nvSpPr>
            <p:spPr>
              <a:xfrm rot="150158">
                <a:off x="1581307" y="5179791"/>
                <a:ext cx="618580" cy="228657"/>
              </a:xfrm>
              <a:prstGeom prst="hexagon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94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F64971F6-7872-446C-B3BE-77481D84EFF8}"/>
              </a:ext>
            </a:extLst>
          </p:cNvPr>
          <p:cNvGrpSpPr/>
          <p:nvPr/>
        </p:nvGrpSpPr>
        <p:grpSpPr>
          <a:xfrm>
            <a:off x="130158" y="3486861"/>
            <a:ext cx="2734158" cy="2207269"/>
            <a:chOff x="6713362" y="4379101"/>
            <a:chExt cx="2863331" cy="2243753"/>
          </a:xfrm>
        </p:grpSpPr>
        <p:sp>
          <p:nvSpPr>
            <p:cNvPr id="24" name="Hexágono 23">
              <a:extLst>
                <a:ext uri="{FF2B5EF4-FFF2-40B4-BE49-F238E27FC236}">
                  <a16:creationId xmlns:a16="http://schemas.microsoft.com/office/drawing/2014/main" id="{FDC91723-92BB-47BC-B961-6EFDE2254D02}"/>
                </a:ext>
              </a:extLst>
            </p:cNvPr>
            <p:cNvSpPr/>
            <p:nvPr/>
          </p:nvSpPr>
          <p:spPr>
            <a:xfrm>
              <a:off x="6713362" y="4379101"/>
              <a:ext cx="2863331" cy="2243753"/>
            </a:xfrm>
            <a:prstGeom prst="hexagon">
              <a:avLst/>
            </a:prstGeom>
            <a:solidFill>
              <a:srgbClr val="29ACA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F07FCCBA-96A8-4A7E-9EDC-4E39FE528511}"/>
                </a:ext>
              </a:extLst>
            </p:cNvPr>
            <p:cNvPicPr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85" r="6966"/>
            <a:stretch/>
          </p:blipFill>
          <p:spPr>
            <a:xfrm>
              <a:off x="6770926" y="4436455"/>
              <a:ext cx="2664000" cy="2088000"/>
            </a:xfrm>
            <a:prstGeom prst="hexagon">
              <a:avLst/>
            </a:prstGeom>
            <a:effectLst>
              <a:outerShdw blurRad="63500" sx="102000" sy="102000" algn="ctr" rotWithShape="0">
                <a:schemeClr val="bg1">
                  <a:lumMod val="75000"/>
                  <a:alpha val="40000"/>
                </a:schemeClr>
              </a:outerShdw>
            </a:effectLst>
          </p:spPr>
        </p:pic>
      </p:grpSp>
      <p:sp>
        <p:nvSpPr>
          <p:cNvPr id="45" name="Título 1">
            <a:extLst>
              <a:ext uri="{FF2B5EF4-FFF2-40B4-BE49-F238E27FC236}">
                <a16:creationId xmlns:a16="http://schemas.microsoft.com/office/drawing/2014/main" id="{0FB5CF6F-CF41-4450-B622-C66C180E8CD3}"/>
              </a:ext>
            </a:extLst>
          </p:cNvPr>
          <p:cNvSpPr txBox="1">
            <a:spLocks/>
          </p:cNvSpPr>
          <p:nvPr/>
        </p:nvSpPr>
        <p:spPr>
          <a:xfrm>
            <a:off x="5936063" y="1264435"/>
            <a:ext cx="5624438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7200" b="1" dirty="0">
                <a:solidFill>
                  <a:srgbClr val="E7E6E6">
                    <a:lumMod val="25000"/>
                  </a:srgbClr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Pioneirismo</a:t>
            </a:r>
            <a:endParaRPr kumimoji="0" lang="pt-BR" sz="72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ítulo 1">
            <a:extLst>
              <a:ext uri="{FF2B5EF4-FFF2-40B4-BE49-F238E27FC236}">
                <a16:creationId xmlns:a16="http://schemas.microsoft.com/office/drawing/2014/main" id="{3DE3F59F-9F5E-42A2-A11A-AC92F0DCDB44}"/>
              </a:ext>
            </a:extLst>
          </p:cNvPr>
          <p:cNvSpPr txBox="1">
            <a:spLocks/>
          </p:cNvSpPr>
          <p:nvPr/>
        </p:nvSpPr>
        <p:spPr>
          <a:xfrm rot="16200000">
            <a:off x="7589117" y="677481"/>
            <a:ext cx="1107996" cy="4100515"/>
          </a:xfrm>
          <a:prstGeom prst="rect">
            <a:avLst/>
          </a:prstGeom>
          <a:noFill/>
        </p:spPr>
        <p:txBody>
          <a:bodyPr vert="vert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6000" b="1" dirty="0">
                <a:solidFill>
                  <a:srgbClr val="0DAB9C"/>
                </a:solidFill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 parceria </a:t>
            </a:r>
            <a:endParaRPr kumimoji="0" lang="pt-BR" sz="6000" b="1" i="0" u="none" strike="noStrike" kern="1200" cap="none" spc="0" normalizeH="0" baseline="0" noProof="0" dirty="0">
              <a:ln>
                <a:noFill/>
              </a:ln>
              <a:solidFill>
                <a:srgbClr val="0DAB9C"/>
              </a:solidFill>
              <a:effectLst/>
              <a:uLnTx/>
              <a:uFillTx/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1748" name="Picture 4" descr="BMW Logo - PNG e Vetor - Download de Logo">
            <a:extLst>
              <a:ext uri="{FF2B5EF4-FFF2-40B4-BE49-F238E27FC236}">
                <a16:creationId xmlns:a16="http://schemas.microsoft.com/office/drawing/2014/main" id="{5ADF47B8-F9D0-492E-90BB-3972A5967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261" y="2587908"/>
            <a:ext cx="1250398" cy="125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tângulo 48">
            <a:extLst>
              <a:ext uri="{FF2B5EF4-FFF2-40B4-BE49-F238E27FC236}">
                <a16:creationId xmlns:a16="http://schemas.microsoft.com/office/drawing/2014/main" id="{B43D7C56-C0C0-4008-AC8A-16DC2E5643DF}"/>
              </a:ext>
            </a:extLst>
          </p:cNvPr>
          <p:cNvSpPr/>
          <p:nvPr/>
        </p:nvSpPr>
        <p:spPr>
          <a:xfrm>
            <a:off x="6199303" y="3822355"/>
            <a:ext cx="46239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Recarga elétrica em diversos postos urbanos e rodoviários desde </a:t>
            </a: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2016</a:t>
            </a:r>
            <a:endParaRPr lang="pt-BR" b="1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B9339DFE-8017-44FC-9CBB-635F077CF878}"/>
              </a:ext>
            </a:extLst>
          </p:cNvPr>
          <p:cNvGrpSpPr/>
          <p:nvPr/>
        </p:nvGrpSpPr>
        <p:grpSpPr>
          <a:xfrm>
            <a:off x="3220586" y="4991362"/>
            <a:ext cx="3894209" cy="1437025"/>
            <a:chOff x="2736332" y="5169563"/>
            <a:chExt cx="3894209" cy="1437025"/>
          </a:xfrm>
        </p:grpSpPr>
        <p:pic>
          <p:nvPicPr>
            <p:cNvPr id="31751" name="Picture 7" descr="Car Charger Icon 2496175">
              <a:extLst>
                <a:ext uri="{FF2B5EF4-FFF2-40B4-BE49-F238E27FC236}">
                  <a16:creationId xmlns:a16="http://schemas.microsoft.com/office/drawing/2014/main" id="{803C330B-D92E-44D7-ADB7-4361A6C6F9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biLevel thresh="50000"/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553" y="5760329"/>
              <a:ext cx="846259" cy="84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Retângulo 49">
              <a:extLst>
                <a:ext uri="{FF2B5EF4-FFF2-40B4-BE49-F238E27FC236}">
                  <a16:creationId xmlns:a16="http://schemas.microsoft.com/office/drawing/2014/main" id="{2BB1E5EE-AB21-4037-A354-D8D475978A39}"/>
                </a:ext>
              </a:extLst>
            </p:cNvPr>
            <p:cNvSpPr/>
            <p:nvPr/>
          </p:nvSpPr>
          <p:spPr>
            <a:xfrm>
              <a:off x="3554784" y="5350921"/>
              <a:ext cx="252295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pontos de recarga 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575A1DFE-F71D-4DFE-A1DE-620FA733345B}"/>
                </a:ext>
              </a:extLst>
            </p:cNvPr>
            <p:cNvSpPr txBox="1"/>
            <p:nvPr/>
          </p:nvSpPr>
          <p:spPr>
            <a:xfrm>
              <a:off x="2736332" y="5169563"/>
              <a:ext cx="12069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4000" b="1" dirty="0">
                  <a:solidFill>
                    <a:srgbClr val="8497B0"/>
                  </a:solidFill>
                  <a:latin typeface="Lucida Handwriting" panose="03010101010101010101" pitchFamily="66" charset="0"/>
                </a:rPr>
                <a:t>20</a:t>
              </a:r>
            </a:p>
          </p:txBody>
        </p:sp>
        <p:sp>
          <p:nvSpPr>
            <p:cNvPr id="52" name="CaixaDeTexto 51">
              <a:extLst>
                <a:ext uri="{FF2B5EF4-FFF2-40B4-BE49-F238E27FC236}">
                  <a16:creationId xmlns:a16="http://schemas.microsoft.com/office/drawing/2014/main" id="{E390275E-8D2A-43CE-BD44-F7B5B7F27312}"/>
                </a:ext>
              </a:extLst>
            </p:cNvPr>
            <p:cNvSpPr txBox="1"/>
            <p:nvPr/>
          </p:nvSpPr>
          <p:spPr>
            <a:xfrm>
              <a:off x="4515995" y="5700866"/>
              <a:ext cx="12069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Lucida Handwriting" panose="03010101010101010101" pitchFamily="66" charset="0"/>
                </a:rPr>
                <a:t>11</a:t>
              </a:r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9F05CD2B-3AC1-42D4-A5C0-C80D77AB02A3}"/>
                </a:ext>
              </a:extLst>
            </p:cNvPr>
            <p:cNvSpPr/>
            <p:nvPr/>
          </p:nvSpPr>
          <p:spPr>
            <a:xfrm>
              <a:off x="4107588" y="5847564"/>
              <a:ext cx="252295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             estados</a:t>
              </a:r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6763E1F2-8422-44AE-A14D-A9C985025A4A}"/>
              </a:ext>
            </a:extLst>
          </p:cNvPr>
          <p:cNvGrpSpPr/>
          <p:nvPr/>
        </p:nvGrpSpPr>
        <p:grpSpPr>
          <a:xfrm>
            <a:off x="7134655" y="5019719"/>
            <a:ext cx="4861890" cy="1652221"/>
            <a:chOff x="7184593" y="5336228"/>
            <a:chExt cx="4861890" cy="1652221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58504E17-6B10-4CBC-861C-2DDA022BE2C5}"/>
                </a:ext>
              </a:extLst>
            </p:cNvPr>
            <p:cNvSpPr/>
            <p:nvPr/>
          </p:nvSpPr>
          <p:spPr>
            <a:xfrm>
              <a:off x="7752251" y="5535587"/>
              <a:ext cx="40429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corredor elétrico RJ-SP</a:t>
              </a:r>
            </a:p>
          </p:txBody>
        </p:sp>
        <p:pic>
          <p:nvPicPr>
            <p:cNvPr id="31753" name="Picture 9" descr="Recharging Electric Car Icon 928966">
              <a:extLst>
                <a:ext uri="{FF2B5EF4-FFF2-40B4-BE49-F238E27FC236}">
                  <a16:creationId xmlns:a16="http://schemas.microsoft.com/office/drawing/2014/main" id="{D3003954-DBFA-4A92-90AD-422445D495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0032" y="5844754"/>
              <a:ext cx="1143695" cy="1143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CaixaDeTexto 53">
              <a:extLst>
                <a:ext uri="{FF2B5EF4-FFF2-40B4-BE49-F238E27FC236}">
                  <a16:creationId xmlns:a16="http://schemas.microsoft.com/office/drawing/2014/main" id="{9BD8E068-0A77-4947-A88F-9609DC77AE78}"/>
                </a:ext>
              </a:extLst>
            </p:cNvPr>
            <p:cNvSpPr txBox="1"/>
            <p:nvPr/>
          </p:nvSpPr>
          <p:spPr>
            <a:xfrm>
              <a:off x="7184593" y="5336228"/>
              <a:ext cx="12069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4000" b="1" dirty="0">
                  <a:solidFill>
                    <a:srgbClr val="8497B0"/>
                  </a:solidFill>
                  <a:latin typeface="Lucida Handwriting" panose="03010101010101010101" pitchFamily="66" charset="0"/>
                </a:rPr>
                <a:t>1º</a:t>
              </a: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1B32F082-5030-48E0-84FD-7386048E7BC1}"/>
                </a:ext>
              </a:extLst>
            </p:cNvPr>
            <p:cNvSpPr/>
            <p:nvPr/>
          </p:nvSpPr>
          <p:spPr>
            <a:xfrm>
              <a:off x="8561234" y="6053534"/>
              <a:ext cx="3485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BR" b="1" dirty="0">
                  <a:solidFill>
                    <a:schemeClr val="bg2">
                      <a:lumMod val="50000"/>
                    </a:schemeClr>
                  </a:solidFill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com       estações de recarga</a:t>
              </a:r>
              <a:endParaRPr lang="pt-BR" dirty="0"/>
            </a:p>
          </p:txBody>
        </p:sp>
        <p:sp>
          <p:nvSpPr>
            <p:cNvPr id="55" name="CaixaDeTexto 54">
              <a:extLst>
                <a:ext uri="{FF2B5EF4-FFF2-40B4-BE49-F238E27FC236}">
                  <a16:creationId xmlns:a16="http://schemas.microsoft.com/office/drawing/2014/main" id="{05490EE0-4B7F-4EC1-87E2-2EB285540306}"/>
                </a:ext>
              </a:extLst>
            </p:cNvPr>
            <p:cNvSpPr txBox="1"/>
            <p:nvPr/>
          </p:nvSpPr>
          <p:spPr>
            <a:xfrm>
              <a:off x="9073219" y="5904919"/>
              <a:ext cx="6251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Lucida Handwriting" panose="03010101010101010101" pitchFamily="66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0002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30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/%m/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bNumberIsYear val=&quot;0&quot;/&gt;&lt;m_strFormatTime&gt;%m/%y&lt;/m_strFormatTime&gt;&lt;m_yearfmt&gt;&lt;begin val=&quot;4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3&quot;&gt;&lt;elem m_fUsage=&quot;2.28509999999999990905E+00&quot;&gt;&lt;m_msothmcolidx val=&quot;0&quot;/&gt;&lt;m_rgb r=&quot;0D&quot; g=&quot;AB&quot; b=&quot;9C&quot;/&gt;&lt;m_nBrightness endver=&quot;26206&quot; val=&quot;0&quot;/&gt;&lt;/elem&gt;&lt;elem m_fUsage=&quot;1.00000000000000000000E+00&quot;&gt;&lt;m_msothmcolidx val=&quot;0&quot;/&gt;&lt;m_rgb r=&quot;D8&quot; g=&quot;E0&quot; b=&quot;E8&quot;/&gt;&lt;m_nBrightness endver=&quot;26206&quot; val=&quot;0&quot;/&gt;&lt;/elem&gt;&lt;elem m_fUsage=&quot;8.10000000000000053291E-01&quot;&gt;&lt;m_msothmcolidx val=&quot;0&quot;/&gt;&lt;m_rgb r=&quot;90&quot; g=&quot;8C&quot; b=&quot;8C&quot;/&gt;&lt;m_nBrightness endver=&quot;26206&quot; val=&quot;0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fifCqXa5YRwb20q7gAP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x0AM4e5nwjDQAF0MRxK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lBvuF3gIL_l0cJ_hLXzY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fifCqXa5YRwb20q7gAP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KEVFDhAJfTHsGHFBA7uD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GfDd1x9AbS9zi.Cf7ygl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IzLhCVu4MerNIYMpc5IS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Vn1zw2vc4oCKSCXaG6h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_D0daSr.Oo36wsb3gPnB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5nZtnTbwo5xUYmpcrZrd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TUgcRR0xr7hwJ38yaB9S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R4GtFy9Zw1dmmHphOsy8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4qcPQYkwRW1chf3V7Af.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1DLRppyjPY.86Z4aiO7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TIXzCDE3XNf5q.1mC0kZ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C_eiB0NWzTIabtlAZ3XU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.gEPB9S0G2TaGnsWiSgp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06Q2GVIv0Z0fI1hF3EOh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UtZy4bXOom23M0VpaSTD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cB6p9NwcuiG74qYNn0jx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kDMhEPkEE7Jmr5btqapQ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1xutElqWzsZcTofSUkAY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fifCqXa5YRwb20q7gAP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fVn1zw2vc4oCKSCXaG6h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JvNMtg8bZlBm04X_eGRPw"/>
</p:tagLst>
</file>

<file path=ppt/theme/theme1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estre 1">
  <a:themeElements>
    <a:clrScheme name="Current">
      <a:dk1>
        <a:srgbClr val="000000"/>
      </a:dk1>
      <a:lt1>
        <a:srgbClr val="FFFFFF"/>
      </a:lt1>
      <a:dk2>
        <a:srgbClr val="0063A4"/>
      </a:dk2>
      <a:lt2>
        <a:srgbClr val="FFFFFF"/>
      </a:lt2>
      <a:accent1>
        <a:srgbClr val="D7D7D7"/>
      </a:accent1>
      <a:accent2>
        <a:srgbClr val="FED51B"/>
      </a:accent2>
      <a:accent3>
        <a:srgbClr val="04B5EB"/>
      </a:accent3>
      <a:accent4>
        <a:srgbClr val="0063A4"/>
      </a:accent4>
      <a:accent5>
        <a:srgbClr val="F27F00"/>
      </a:accent5>
      <a:accent6>
        <a:srgbClr val="808080"/>
      </a:accent6>
      <a:hlink>
        <a:srgbClr val="04B5EB"/>
      </a:hlink>
      <a:folHlink>
        <a:srgbClr val="0063A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tlCol="0" anchor="ctr"/>
      <a:lstStyle>
        <a:defPPr algn="ctr"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rrent">
        <a:dk1>
          <a:srgbClr val="000000"/>
        </a:dk1>
        <a:lt1>
          <a:srgbClr val="FFFFFF"/>
        </a:lt1>
        <a:dk2>
          <a:srgbClr val="0063A4"/>
        </a:dk2>
        <a:lt2>
          <a:srgbClr val="FFFFFF"/>
        </a:lt2>
        <a:accent1>
          <a:srgbClr val="D7D7D7"/>
        </a:accent1>
        <a:accent2>
          <a:srgbClr val="FED51B"/>
        </a:accent2>
        <a:accent3>
          <a:srgbClr val="04B5EB"/>
        </a:accent3>
        <a:accent4>
          <a:srgbClr val="0063A4"/>
        </a:accent4>
        <a:accent5>
          <a:srgbClr val="F27F00"/>
        </a:accent5>
        <a:accent6>
          <a:srgbClr val="808080"/>
        </a:accent6>
        <a:hlink>
          <a:srgbClr val="04B5EB"/>
        </a:hlink>
        <a:folHlink>
          <a:srgbClr val="0063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piranga_CF_SP2663.potx" id="{4D25DEB2-CA5D-428F-83C6-357923F65A7C}" vid="{2C5822C3-8138-43BD-8C11-D0171E896116}"/>
    </a:ext>
  </a:extLst>
</a:theme>
</file>

<file path=ppt/theme/theme4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</TotalTime>
  <Words>739</Words>
  <Application>Microsoft Macintosh PowerPoint</Application>
  <PresentationFormat>Widescreen</PresentationFormat>
  <Paragraphs>162</Paragraphs>
  <Slides>10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MS PGothic</vt:lpstr>
      <vt:lpstr>Arial</vt:lpstr>
      <vt:lpstr>Calibri</vt:lpstr>
      <vt:lpstr>Calibri Light</vt:lpstr>
      <vt:lpstr>Century Gothic</vt:lpstr>
      <vt:lpstr>Georgia</vt:lpstr>
      <vt:lpstr>Lucida Handwriting</vt:lpstr>
      <vt:lpstr>Montserrat Black</vt:lpstr>
      <vt:lpstr>Segoe UI</vt:lpstr>
      <vt:lpstr>1_Tema do Office</vt:lpstr>
      <vt:lpstr>Tema do Office</vt:lpstr>
      <vt:lpstr>Mestre 1</vt:lpstr>
      <vt:lpstr>2_Tema do Office</vt:lpstr>
      <vt:lpstr>3_Tema do Office</vt:lpstr>
      <vt:lpstr>Slide do think-cell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Rachel Fernandes Santos</dc:creator>
  <cp:lastModifiedBy>Marcelo Araujo</cp:lastModifiedBy>
  <cp:revision>109</cp:revision>
  <dcterms:created xsi:type="dcterms:W3CDTF">2020-05-26T18:17:22Z</dcterms:created>
  <dcterms:modified xsi:type="dcterms:W3CDTF">2020-06-15T14:15:56Z</dcterms:modified>
</cp:coreProperties>
</file>